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30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11128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967356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4864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511128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967356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48640" y="274320"/>
            <a:ext cx="12801240" cy="381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1128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967356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4864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511128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967356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548640" y="274320"/>
            <a:ext cx="12801240" cy="381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1128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967356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4864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511128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967356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548640" y="274320"/>
            <a:ext cx="12801240" cy="381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1128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967356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54864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body"/>
          </p:nvPr>
        </p:nvSpPr>
        <p:spPr>
          <a:xfrm>
            <a:off x="511128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 type="body"/>
          </p:nvPr>
        </p:nvSpPr>
        <p:spPr>
          <a:xfrm>
            <a:off x="967356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548640" y="274320"/>
            <a:ext cx="12801240" cy="381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48640" y="274320"/>
            <a:ext cx="12801240" cy="381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1128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9673560" y="128016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54864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511128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9673560" y="4480200"/>
            <a:ext cx="434484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612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463520" y="448020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4864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63520" y="1280160"/>
            <a:ext cx="658512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48640" y="4480200"/>
            <a:ext cx="13494600" cy="2922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7589520"/>
            <a:ext cx="140864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66960" y="7589520"/>
            <a:ext cx="139838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marL="302760" indent="-302400">
              <a:lnSpc>
                <a:spcPct val="100000"/>
              </a:lnSpc>
              <a:spcBef>
                <a:spcPts val="1066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766080" lvl="1" indent="-31068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38320" lvl="2" indent="-219600">
              <a:lnSpc>
                <a:spcPct val="100000"/>
              </a:lnSpc>
              <a:spcBef>
                <a:spcPts val="26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2000" lvl="3" indent="-310680">
              <a:lnSpc>
                <a:spcPct val="100000"/>
              </a:lnSpc>
              <a:spcBef>
                <a:spcPts val="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985040" lvl="4" indent="-23040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8" name="PlaceHolder 8"/>
          <p:cNvSpPr>
            <a:spLocks noGrp="1"/>
          </p:cNvSpPr>
          <p:nvPr>
            <p:ph type="sldNum"/>
          </p:nvPr>
        </p:nvSpPr>
        <p:spPr>
          <a:xfrm>
            <a:off x="5608440" y="7799040"/>
            <a:ext cx="3413520" cy="2473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88C8AAE-DAE6-4EFB-8A21-9665E38E53D5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7589520"/>
            <a:ext cx="140864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6960" y="7589520"/>
            <a:ext cx="139838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7" name="Group 3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48" name="CustomShape 4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9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0" name="CustomShape 5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5608440" y="7799040"/>
            <a:ext cx="3413520" cy="2473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6008462-F547-4E2C-91A7-D8EC0C00C51A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7589520"/>
            <a:ext cx="140864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66960" y="7589520"/>
            <a:ext cx="139838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2" name="Group 3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93" name="CustomShape 4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sldNum"/>
          </p:nvPr>
        </p:nvSpPr>
        <p:spPr>
          <a:xfrm>
            <a:off x="5608440" y="7799040"/>
            <a:ext cx="3413520" cy="2473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A0FB142-59CB-4300-BB45-197295D09ABB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7589520"/>
            <a:ext cx="140864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66960" y="7589520"/>
            <a:ext cx="139838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7" name="Group 3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138" name="CustomShape 4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9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0" name="CustomShape 5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2" name="PlaceHolder 6"/>
          <p:cNvSpPr>
            <a:spLocks noGrp="1"/>
          </p:cNvSpPr>
          <p:nvPr>
            <p:ph type="title"/>
          </p:nvPr>
        </p:nvSpPr>
        <p:spPr>
          <a:xfrm>
            <a:off x="914400" y="3200400"/>
            <a:ext cx="12801240" cy="914040"/>
          </a:xfrm>
          <a:prstGeom prst="rect">
            <a:avLst/>
          </a:prstGeom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5300" b="1" strike="noStrike" spc="-1">
                <a:solidFill>
                  <a:srgbClr val="DE0000"/>
                </a:solidFill>
                <a:latin typeface="Arial"/>
              </a:rPr>
              <a:t>Click to edit Master title style</a:t>
            </a:r>
            <a:endParaRPr lang="en-US" sz="5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718200" y="762624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44" name="Group 8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145" name="CustomShape 9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7" name="CustomShape 10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48" name="CustomShape 11"/>
          <p:cNvSpPr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C221782-A817-4003-8C3C-0E266FC3B9AB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9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7589520"/>
            <a:ext cx="140864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66960" y="7589520"/>
            <a:ext cx="13983840" cy="54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" name="Group 3"/>
          <p:cNvGrpSpPr/>
          <p:nvPr/>
        </p:nvGrpSpPr>
        <p:grpSpPr>
          <a:xfrm>
            <a:off x="-30240" y="7589520"/>
            <a:ext cx="14081400" cy="621360"/>
            <a:chOff x="-30240" y="7589520"/>
            <a:chExt cx="14081400" cy="621360"/>
          </a:xfrm>
        </p:grpSpPr>
        <p:sp>
          <p:nvSpPr>
            <p:cNvPr id="189" name="CustomShape 4"/>
            <p:cNvSpPr/>
            <p:nvPr/>
          </p:nvSpPr>
          <p:spPr>
            <a:xfrm>
              <a:off x="-30240" y="7589520"/>
              <a:ext cx="14081400" cy="62136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2280" cy="3085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91" name="CustomShape 5"/>
          <p:cNvSpPr/>
          <p:nvPr/>
        </p:nvSpPr>
        <p:spPr>
          <a:xfrm>
            <a:off x="718200" y="7751160"/>
            <a:ext cx="3377880" cy="28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1240" cy="822600"/>
          </a:xfrm>
          <a:prstGeom prst="rect">
            <a:avLst/>
          </a:prstGeom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548640" y="1280160"/>
            <a:ext cx="13494600" cy="61261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marL="302760" indent="-302400">
              <a:lnSpc>
                <a:spcPct val="100000"/>
              </a:lnSpc>
              <a:spcBef>
                <a:spcPts val="1066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766080" lvl="1" indent="-31068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38320" lvl="2" indent="-219600">
              <a:lnSpc>
                <a:spcPct val="100000"/>
              </a:lnSpc>
              <a:spcBef>
                <a:spcPts val="26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2000" lvl="3" indent="-310680">
              <a:lnSpc>
                <a:spcPct val="100000"/>
              </a:lnSpc>
              <a:spcBef>
                <a:spcPts val="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985040" lvl="4" indent="-23040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194" name="PlaceHolder 8"/>
          <p:cNvSpPr>
            <a:spLocks noGrp="1"/>
          </p:cNvSpPr>
          <p:nvPr>
            <p:ph type="sldNum"/>
          </p:nvPr>
        </p:nvSpPr>
        <p:spPr>
          <a:xfrm>
            <a:off x="5608440" y="7799040"/>
            <a:ext cx="3413520" cy="247320"/>
          </a:xfrm>
          <a:prstGeom prst="rect">
            <a:avLst/>
          </a:prstGeom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DE85A09-0679-4710-9EAF-7381EFDD8A88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14400" y="509904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3"/>
          <p:cNvSpPr/>
          <p:nvPr/>
        </p:nvSpPr>
        <p:spPr>
          <a:xfrm>
            <a:off x="3790800" y="5175360"/>
            <a:ext cx="691488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5864400" y="4184640"/>
            <a:ext cx="2136240" cy="615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7823160" y="5632560"/>
            <a:ext cx="288252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3790800" y="5632560"/>
            <a:ext cx="387324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2031840" y="5175360"/>
            <a:ext cx="1676160" cy="837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3525480" y="1712880"/>
            <a:ext cx="3193560" cy="4503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8139240" y="4184640"/>
            <a:ext cx="2576160" cy="615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5737320" y="3060720"/>
            <a:ext cx="2426760" cy="4186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3192840" y="3048120"/>
            <a:ext cx="2426760" cy="4186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TinyUSB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>
            <a:off x="914400" y="273672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3"/>
          <p:cNvSpPr/>
          <p:nvPr/>
        </p:nvSpPr>
        <p:spPr>
          <a:xfrm>
            <a:off x="8288640" y="3060720"/>
            <a:ext cx="2426760" cy="4186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Industrial Protocols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4"/>
          <p:cNvSpPr/>
          <p:nvPr/>
        </p:nvSpPr>
        <p:spPr>
          <a:xfrm>
            <a:off x="914400" y="391788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5"/>
          <p:cNvSpPr/>
          <p:nvPr/>
        </p:nvSpPr>
        <p:spPr>
          <a:xfrm>
            <a:off x="3556080" y="4165560"/>
            <a:ext cx="2145960" cy="6346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6"/>
          <p:cNvSpPr/>
          <p:nvPr/>
        </p:nvSpPr>
        <p:spPr>
          <a:xfrm>
            <a:off x="914400" y="1295280"/>
            <a:ext cx="10112040" cy="1301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17"/>
          <p:cNvSpPr/>
          <p:nvPr/>
        </p:nvSpPr>
        <p:spPr>
          <a:xfrm>
            <a:off x="11201400" y="1295280"/>
            <a:ext cx="1917360" cy="48700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18"/>
          <p:cNvSpPr/>
          <p:nvPr/>
        </p:nvSpPr>
        <p:spPr>
          <a:xfrm>
            <a:off x="11350800" y="3753000"/>
            <a:ext cx="1603080" cy="46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19"/>
          <p:cNvSpPr/>
          <p:nvPr/>
        </p:nvSpPr>
        <p:spPr>
          <a:xfrm>
            <a:off x="11350800" y="5105520"/>
            <a:ext cx="1603080" cy="914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0"/>
          <p:cNvSpPr/>
          <p:nvPr/>
        </p:nvSpPr>
        <p:spPr>
          <a:xfrm>
            <a:off x="11350800" y="434340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1" name="CustomShape 21"/>
          <p:cNvSpPr/>
          <p:nvPr/>
        </p:nvSpPr>
        <p:spPr>
          <a:xfrm>
            <a:off x="11350800" y="2743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2" name="CustomShape 22"/>
          <p:cNvSpPr/>
          <p:nvPr/>
        </p:nvSpPr>
        <p:spPr>
          <a:xfrm>
            <a:off x="914400" y="6248520"/>
            <a:ext cx="10121400" cy="68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3"/>
          <p:cNvSpPr/>
          <p:nvPr/>
        </p:nvSpPr>
        <p:spPr>
          <a:xfrm>
            <a:off x="11201400" y="6261120"/>
            <a:ext cx="1917360" cy="67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4" name="CustomShape 24"/>
          <p:cNvSpPr/>
          <p:nvPr/>
        </p:nvSpPr>
        <p:spPr>
          <a:xfrm>
            <a:off x="6979320" y="1716120"/>
            <a:ext cx="3193560" cy="4503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5" name="CustomShape 25"/>
          <p:cNvSpPr/>
          <p:nvPr/>
        </p:nvSpPr>
        <p:spPr>
          <a:xfrm>
            <a:off x="11350800" y="1816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DC1D5290-B3BA-417E-8CCC-D62F7AACEFDE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10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51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2320" y="152280"/>
            <a:ext cx="2590560" cy="4114440"/>
          </a:xfrm>
          <a:prstGeom prst="rect">
            <a:avLst/>
          </a:prstGeom>
          <a:ln>
            <a:noFill/>
          </a:ln>
        </p:spPr>
      </p:pic>
      <p:grpSp>
        <p:nvGrpSpPr>
          <p:cNvPr id="518" name="Group 2"/>
          <p:cNvGrpSpPr/>
          <p:nvPr/>
        </p:nvGrpSpPr>
        <p:grpSpPr>
          <a:xfrm>
            <a:off x="3886200" y="1905120"/>
            <a:ext cx="1676160" cy="456840"/>
            <a:chOff x="3886200" y="1905120"/>
            <a:chExt cx="1676160" cy="456840"/>
          </a:xfrm>
        </p:grpSpPr>
        <p:sp>
          <p:nvSpPr>
            <p:cNvPr id="519" name="CustomShape 3"/>
            <p:cNvSpPr/>
            <p:nvPr/>
          </p:nvSpPr>
          <p:spPr>
            <a:xfrm>
              <a:off x="3886200" y="190512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4"/>
            <p:cNvSpPr/>
            <p:nvPr/>
          </p:nvSpPr>
          <p:spPr>
            <a:xfrm>
              <a:off x="534924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CustomShape 5"/>
            <p:cNvSpPr/>
            <p:nvPr/>
          </p:nvSpPr>
          <p:spPr>
            <a:xfrm>
              <a:off x="513576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6"/>
            <p:cNvSpPr/>
            <p:nvPr/>
          </p:nvSpPr>
          <p:spPr>
            <a:xfrm>
              <a:off x="4930200" y="21337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7"/>
            <p:cNvSpPr/>
            <p:nvPr/>
          </p:nvSpPr>
          <p:spPr>
            <a:xfrm>
              <a:off x="4724280" y="21337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8"/>
            <p:cNvSpPr/>
            <p:nvPr/>
          </p:nvSpPr>
          <p:spPr>
            <a:xfrm>
              <a:off x="4525200" y="21448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9"/>
            <p:cNvSpPr/>
            <p:nvPr/>
          </p:nvSpPr>
          <p:spPr>
            <a:xfrm>
              <a:off x="4318200" y="21448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10"/>
            <p:cNvSpPr/>
            <p:nvPr/>
          </p:nvSpPr>
          <p:spPr>
            <a:xfrm>
              <a:off x="412668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11"/>
            <p:cNvSpPr/>
            <p:nvPr/>
          </p:nvSpPr>
          <p:spPr>
            <a:xfrm>
              <a:off x="392724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8" name="Group 12"/>
          <p:cNvGrpSpPr/>
          <p:nvPr/>
        </p:nvGrpSpPr>
        <p:grpSpPr>
          <a:xfrm>
            <a:off x="1881000" y="1905120"/>
            <a:ext cx="1676160" cy="456840"/>
            <a:chOff x="1881000" y="1905120"/>
            <a:chExt cx="1676160" cy="456840"/>
          </a:xfrm>
        </p:grpSpPr>
        <p:sp>
          <p:nvSpPr>
            <p:cNvPr id="529" name="CustomShape 13"/>
            <p:cNvSpPr/>
            <p:nvPr/>
          </p:nvSpPr>
          <p:spPr>
            <a:xfrm>
              <a:off x="1881000" y="190512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0" name="CustomShape 14"/>
            <p:cNvSpPr/>
            <p:nvPr/>
          </p:nvSpPr>
          <p:spPr>
            <a:xfrm>
              <a:off x="3342960" y="21448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15"/>
            <p:cNvSpPr/>
            <p:nvPr/>
          </p:nvSpPr>
          <p:spPr>
            <a:xfrm>
              <a:off x="313092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6"/>
            <p:cNvSpPr/>
            <p:nvPr/>
          </p:nvSpPr>
          <p:spPr>
            <a:xfrm>
              <a:off x="291384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7"/>
            <p:cNvSpPr/>
            <p:nvPr/>
          </p:nvSpPr>
          <p:spPr>
            <a:xfrm>
              <a:off x="2707920" y="21337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CustomShape 18"/>
            <p:cNvSpPr/>
            <p:nvPr/>
          </p:nvSpPr>
          <p:spPr>
            <a:xfrm>
              <a:off x="249660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CustomShape 19"/>
            <p:cNvSpPr/>
            <p:nvPr/>
          </p:nvSpPr>
          <p:spPr>
            <a:xfrm>
              <a:off x="2288880" y="1981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20"/>
            <p:cNvSpPr/>
            <p:nvPr/>
          </p:nvSpPr>
          <p:spPr>
            <a:xfrm>
              <a:off x="2108880" y="21337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21"/>
            <p:cNvSpPr/>
            <p:nvPr/>
          </p:nvSpPr>
          <p:spPr>
            <a:xfrm>
              <a:off x="1923120" y="21337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8" name="Group 22"/>
          <p:cNvGrpSpPr/>
          <p:nvPr/>
        </p:nvGrpSpPr>
        <p:grpSpPr>
          <a:xfrm>
            <a:off x="1600200" y="3562200"/>
            <a:ext cx="4198680" cy="1087200"/>
            <a:chOff x="1600200" y="3562200"/>
            <a:chExt cx="4198680" cy="1087200"/>
          </a:xfrm>
        </p:grpSpPr>
        <p:sp>
          <p:nvSpPr>
            <p:cNvPr id="539" name="CustomShape 23"/>
            <p:cNvSpPr/>
            <p:nvPr/>
          </p:nvSpPr>
          <p:spPr>
            <a:xfrm>
              <a:off x="3818160" y="356220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0" name="CustomShape 24"/>
            <p:cNvSpPr/>
            <p:nvPr/>
          </p:nvSpPr>
          <p:spPr>
            <a:xfrm>
              <a:off x="1600200" y="358416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1" name="CustomShape 25"/>
            <p:cNvSpPr/>
            <p:nvPr/>
          </p:nvSpPr>
          <p:spPr>
            <a:xfrm>
              <a:off x="2667240" y="4284720"/>
              <a:ext cx="195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42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5840" y="87480"/>
            <a:ext cx="2590560" cy="4114440"/>
          </a:xfrm>
          <a:prstGeom prst="rect">
            <a:avLst/>
          </a:prstGeom>
          <a:ln>
            <a:noFill/>
          </a:ln>
        </p:spPr>
      </p:pic>
      <p:grpSp>
        <p:nvGrpSpPr>
          <p:cNvPr id="543" name="Group 26"/>
          <p:cNvGrpSpPr/>
          <p:nvPr/>
        </p:nvGrpSpPr>
        <p:grpSpPr>
          <a:xfrm>
            <a:off x="8077320" y="1843920"/>
            <a:ext cx="1676160" cy="456840"/>
            <a:chOff x="8077320" y="1843920"/>
            <a:chExt cx="1676160" cy="456840"/>
          </a:xfrm>
        </p:grpSpPr>
        <p:sp>
          <p:nvSpPr>
            <p:cNvPr id="544" name="CustomShape 27"/>
            <p:cNvSpPr/>
            <p:nvPr/>
          </p:nvSpPr>
          <p:spPr>
            <a:xfrm>
              <a:off x="8077320" y="184392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28"/>
            <p:cNvSpPr/>
            <p:nvPr/>
          </p:nvSpPr>
          <p:spPr>
            <a:xfrm>
              <a:off x="9550800" y="2068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" name="CustomShape 29"/>
            <p:cNvSpPr/>
            <p:nvPr/>
          </p:nvSpPr>
          <p:spPr>
            <a:xfrm>
              <a:off x="9363960" y="20840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7" name="CustomShape 30"/>
            <p:cNvSpPr/>
            <p:nvPr/>
          </p:nvSpPr>
          <p:spPr>
            <a:xfrm>
              <a:off x="9118440" y="2068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31"/>
            <p:cNvSpPr/>
            <p:nvPr/>
          </p:nvSpPr>
          <p:spPr>
            <a:xfrm>
              <a:off x="8903160" y="2068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32"/>
            <p:cNvSpPr/>
            <p:nvPr/>
          </p:nvSpPr>
          <p:spPr>
            <a:xfrm>
              <a:off x="8692560" y="2068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33"/>
            <p:cNvSpPr/>
            <p:nvPr/>
          </p:nvSpPr>
          <p:spPr>
            <a:xfrm>
              <a:off x="8508600" y="2068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34"/>
            <p:cNvSpPr/>
            <p:nvPr/>
          </p:nvSpPr>
          <p:spPr>
            <a:xfrm>
              <a:off x="8304840" y="20725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35"/>
            <p:cNvSpPr/>
            <p:nvPr/>
          </p:nvSpPr>
          <p:spPr>
            <a:xfrm>
              <a:off x="8119080" y="20725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3" name="Group 36"/>
          <p:cNvGrpSpPr/>
          <p:nvPr/>
        </p:nvGrpSpPr>
        <p:grpSpPr>
          <a:xfrm>
            <a:off x="10148040" y="1840680"/>
            <a:ext cx="1676160" cy="456840"/>
            <a:chOff x="10148040" y="1840680"/>
            <a:chExt cx="1676160" cy="456840"/>
          </a:xfrm>
        </p:grpSpPr>
        <p:sp>
          <p:nvSpPr>
            <p:cNvPr id="554" name="CustomShape 37"/>
            <p:cNvSpPr/>
            <p:nvPr/>
          </p:nvSpPr>
          <p:spPr>
            <a:xfrm rot="10800000">
              <a:off x="10148040" y="184068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5" name="CustomShape 38"/>
            <p:cNvSpPr/>
            <p:nvPr/>
          </p:nvSpPr>
          <p:spPr>
            <a:xfrm rot="10800000">
              <a:off x="10198800" y="19206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39"/>
            <p:cNvSpPr/>
            <p:nvPr/>
          </p:nvSpPr>
          <p:spPr>
            <a:xfrm rot="10800000">
              <a:off x="10420920" y="1936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40"/>
            <p:cNvSpPr/>
            <p:nvPr/>
          </p:nvSpPr>
          <p:spPr>
            <a:xfrm rot="10800000">
              <a:off x="10631520" y="19206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41"/>
            <p:cNvSpPr/>
            <p:nvPr/>
          </p:nvSpPr>
          <p:spPr>
            <a:xfrm rot="10800000">
              <a:off x="10846440" y="19206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CustomShape 42"/>
            <p:cNvSpPr/>
            <p:nvPr/>
          </p:nvSpPr>
          <p:spPr>
            <a:xfrm rot="10800000">
              <a:off x="11057040" y="19206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0" name="CustomShape 43"/>
            <p:cNvSpPr/>
            <p:nvPr/>
          </p:nvSpPr>
          <p:spPr>
            <a:xfrm rot="10800000">
              <a:off x="11251080" y="2095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1" name="CustomShape 44"/>
            <p:cNvSpPr/>
            <p:nvPr/>
          </p:nvSpPr>
          <p:spPr>
            <a:xfrm rot="10800000">
              <a:off x="11444760" y="19170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45"/>
            <p:cNvSpPr/>
            <p:nvPr/>
          </p:nvSpPr>
          <p:spPr>
            <a:xfrm rot="10800000">
              <a:off x="11630520" y="19170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3" name="Group 46"/>
          <p:cNvGrpSpPr/>
          <p:nvPr/>
        </p:nvGrpSpPr>
        <p:grpSpPr>
          <a:xfrm>
            <a:off x="7719480" y="3697200"/>
            <a:ext cx="4198680" cy="1087200"/>
            <a:chOff x="7719480" y="3697200"/>
            <a:chExt cx="4198680" cy="1087200"/>
          </a:xfrm>
        </p:grpSpPr>
        <p:sp>
          <p:nvSpPr>
            <p:cNvPr id="564" name="CustomShape 47"/>
            <p:cNvSpPr/>
            <p:nvPr/>
          </p:nvSpPr>
          <p:spPr>
            <a:xfrm>
              <a:off x="9937440" y="369720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5" name="CustomShape 48"/>
            <p:cNvSpPr/>
            <p:nvPr/>
          </p:nvSpPr>
          <p:spPr>
            <a:xfrm>
              <a:off x="7719480" y="371916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6" name="CustomShape 49"/>
            <p:cNvSpPr/>
            <p:nvPr/>
          </p:nvSpPr>
          <p:spPr>
            <a:xfrm>
              <a:off x="8786520" y="4419720"/>
              <a:ext cx="198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0BECECF-48BE-42EE-845D-41A1775DC0F7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11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56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3240" y="609480"/>
            <a:ext cx="2590560" cy="4114440"/>
          </a:xfrm>
          <a:prstGeom prst="rect">
            <a:avLst/>
          </a:prstGeom>
          <a:ln>
            <a:noFill/>
          </a:ln>
        </p:spPr>
      </p:pic>
      <p:grpSp>
        <p:nvGrpSpPr>
          <p:cNvPr id="569" name="Group 2"/>
          <p:cNvGrpSpPr/>
          <p:nvPr/>
        </p:nvGrpSpPr>
        <p:grpSpPr>
          <a:xfrm>
            <a:off x="7162920" y="2362680"/>
            <a:ext cx="1676160" cy="456840"/>
            <a:chOff x="7162920" y="2362680"/>
            <a:chExt cx="1676160" cy="456840"/>
          </a:xfrm>
        </p:grpSpPr>
        <p:sp>
          <p:nvSpPr>
            <p:cNvPr id="570" name="CustomShape 3"/>
            <p:cNvSpPr/>
            <p:nvPr/>
          </p:nvSpPr>
          <p:spPr>
            <a:xfrm rot="10800000">
              <a:off x="7162920" y="236268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4"/>
            <p:cNvSpPr/>
            <p:nvPr/>
          </p:nvSpPr>
          <p:spPr>
            <a:xfrm rot="10800000">
              <a:off x="7225560" y="25873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2" name="CustomShape 5"/>
            <p:cNvSpPr/>
            <p:nvPr/>
          </p:nvSpPr>
          <p:spPr>
            <a:xfrm rot="10800000">
              <a:off x="7440480" y="24123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CustomShape 6"/>
            <p:cNvSpPr/>
            <p:nvPr/>
          </p:nvSpPr>
          <p:spPr>
            <a:xfrm rot="10800000">
              <a:off x="7654680" y="25912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7"/>
            <p:cNvSpPr/>
            <p:nvPr/>
          </p:nvSpPr>
          <p:spPr>
            <a:xfrm rot="10800000">
              <a:off x="7859520" y="25912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8"/>
            <p:cNvSpPr/>
            <p:nvPr/>
          </p:nvSpPr>
          <p:spPr>
            <a:xfrm rot="10800000">
              <a:off x="8058600" y="24390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6" name="CustomShape 9"/>
            <p:cNvSpPr/>
            <p:nvPr/>
          </p:nvSpPr>
          <p:spPr>
            <a:xfrm rot="10800000">
              <a:off x="8279640" y="25912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10"/>
            <p:cNvSpPr/>
            <p:nvPr/>
          </p:nvSpPr>
          <p:spPr>
            <a:xfrm rot="10800000">
              <a:off x="8459640" y="24390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11"/>
            <p:cNvSpPr/>
            <p:nvPr/>
          </p:nvSpPr>
          <p:spPr>
            <a:xfrm rot="10800000">
              <a:off x="8645400" y="24390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79" name="Group 12"/>
          <p:cNvGrpSpPr/>
          <p:nvPr/>
        </p:nvGrpSpPr>
        <p:grpSpPr>
          <a:xfrm>
            <a:off x="5184360" y="2362320"/>
            <a:ext cx="1676160" cy="456840"/>
            <a:chOff x="5184360" y="2362320"/>
            <a:chExt cx="1676160" cy="456840"/>
          </a:xfrm>
        </p:grpSpPr>
        <p:sp>
          <p:nvSpPr>
            <p:cNvPr id="580" name="CustomShape 13"/>
            <p:cNvSpPr/>
            <p:nvPr/>
          </p:nvSpPr>
          <p:spPr>
            <a:xfrm>
              <a:off x="5184360" y="236232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1" name="CustomShape 14"/>
            <p:cNvSpPr/>
            <p:nvPr/>
          </p:nvSpPr>
          <p:spPr>
            <a:xfrm>
              <a:off x="6657840" y="25869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15"/>
            <p:cNvSpPr/>
            <p:nvPr/>
          </p:nvSpPr>
          <p:spPr>
            <a:xfrm>
              <a:off x="6471360" y="260208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16"/>
            <p:cNvSpPr/>
            <p:nvPr/>
          </p:nvSpPr>
          <p:spPr>
            <a:xfrm>
              <a:off x="6225480" y="25869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4" name="CustomShape 17"/>
            <p:cNvSpPr/>
            <p:nvPr/>
          </p:nvSpPr>
          <p:spPr>
            <a:xfrm>
              <a:off x="6010200" y="25869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5" name="CustomShape 18"/>
            <p:cNvSpPr/>
            <p:nvPr/>
          </p:nvSpPr>
          <p:spPr>
            <a:xfrm>
              <a:off x="5799600" y="25869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19"/>
            <p:cNvSpPr/>
            <p:nvPr/>
          </p:nvSpPr>
          <p:spPr>
            <a:xfrm>
              <a:off x="5616000" y="25869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20"/>
            <p:cNvSpPr/>
            <p:nvPr/>
          </p:nvSpPr>
          <p:spPr>
            <a:xfrm>
              <a:off x="5412240" y="2590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21"/>
            <p:cNvSpPr/>
            <p:nvPr/>
          </p:nvSpPr>
          <p:spPr>
            <a:xfrm>
              <a:off x="5226480" y="25909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9" name="Group 22"/>
          <p:cNvGrpSpPr/>
          <p:nvPr/>
        </p:nvGrpSpPr>
        <p:grpSpPr>
          <a:xfrm>
            <a:off x="5063400" y="4023360"/>
            <a:ext cx="4198320" cy="1087200"/>
            <a:chOff x="5063400" y="4023360"/>
            <a:chExt cx="4198320" cy="1087200"/>
          </a:xfrm>
        </p:grpSpPr>
        <p:sp>
          <p:nvSpPr>
            <p:cNvPr id="590" name="CustomShape 23"/>
            <p:cNvSpPr/>
            <p:nvPr/>
          </p:nvSpPr>
          <p:spPr>
            <a:xfrm>
              <a:off x="7281000" y="402336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1" name="CustomShape 24"/>
            <p:cNvSpPr/>
            <p:nvPr/>
          </p:nvSpPr>
          <p:spPr>
            <a:xfrm>
              <a:off x="5063400" y="404532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2" name="CustomShape 25"/>
            <p:cNvSpPr/>
            <p:nvPr/>
          </p:nvSpPr>
          <p:spPr>
            <a:xfrm>
              <a:off x="6132240" y="4745880"/>
              <a:ext cx="23374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6000" cy="399600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2130840" y="1126440"/>
            <a:ext cx="49284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1139040" y="932400"/>
            <a:ext cx="984240" cy="3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1198440" y="2560680"/>
            <a:ext cx="94320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1191600" y="3126960"/>
            <a:ext cx="86544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598" name="CustomShape 5"/>
          <p:cNvSpPr/>
          <p:nvPr/>
        </p:nvSpPr>
        <p:spPr>
          <a:xfrm>
            <a:off x="2006640" y="3207600"/>
            <a:ext cx="572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6"/>
          <p:cNvSpPr/>
          <p:nvPr/>
        </p:nvSpPr>
        <p:spPr>
          <a:xfrm>
            <a:off x="1977480" y="2689200"/>
            <a:ext cx="572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7"/>
          <p:cNvSpPr/>
          <p:nvPr/>
        </p:nvSpPr>
        <p:spPr>
          <a:xfrm flipV="1">
            <a:off x="2007720" y="4529160"/>
            <a:ext cx="1810800" cy="3463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8"/>
          <p:cNvSpPr/>
          <p:nvPr/>
        </p:nvSpPr>
        <p:spPr>
          <a:xfrm>
            <a:off x="1190880" y="4682160"/>
            <a:ext cx="812160" cy="3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02" name="CustomShape 9"/>
          <p:cNvSpPr/>
          <p:nvPr/>
        </p:nvSpPr>
        <p:spPr>
          <a:xfrm>
            <a:off x="6372360" y="3786120"/>
            <a:ext cx="93996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03" name="CustomShape 10"/>
          <p:cNvSpPr/>
          <p:nvPr/>
        </p:nvSpPr>
        <p:spPr>
          <a:xfrm flipH="1">
            <a:off x="4873320" y="3906000"/>
            <a:ext cx="149256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03D215E-FF37-4BBB-AD74-48D85565A7F1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13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605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7960" cy="5166720"/>
          </a:xfrm>
          <a:prstGeom prst="rect">
            <a:avLst/>
          </a:prstGeom>
          <a:ln>
            <a:noFill/>
          </a:ln>
        </p:spPr>
      </p:pic>
      <p:sp>
        <p:nvSpPr>
          <p:cNvPr id="606" name="CustomShape 2"/>
          <p:cNvSpPr/>
          <p:nvPr/>
        </p:nvSpPr>
        <p:spPr>
          <a:xfrm>
            <a:off x="1364400" y="5680440"/>
            <a:ext cx="49284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"/>
          <p:cNvSpPr/>
          <p:nvPr/>
        </p:nvSpPr>
        <p:spPr>
          <a:xfrm>
            <a:off x="372600" y="5486400"/>
            <a:ext cx="984240" cy="3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08" name="CustomShape 4"/>
          <p:cNvSpPr/>
          <p:nvPr/>
        </p:nvSpPr>
        <p:spPr>
          <a:xfrm>
            <a:off x="376200" y="4047120"/>
            <a:ext cx="94320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09" name="CustomShape 5"/>
          <p:cNvSpPr/>
          <p:nvPr/>
        </p:nvSpPr>
        <p:spPr>
          <a:xfrm>
            <a:off x="1330560" y="4167360"/>
            <a:ext cx="572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6"/>
          <p:cNvSpPr/>
          <p:nvPr/>
        </p:nvSpPr>
        <p:spPr>
          <a:xfrm>
            <a:off x="6557040" y="1523880"/>
            <a:ext cx="86544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1" name="CustomShape 7"/>
          <p:cNvSpPr/>
          <p:nvPr/>
        </p:nvSpPr>
        <p:spPr>
          <a:xfrm flipH="1">
            <a:off x="5960160" y="1644120"/>
            <a:ext cx="60912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2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31520" cy="5166720"/>
          </a:xfrm>
          <a:prstGeom prst="rect">
            <a:avLst/>
          </a:prstGeom>
          <a:ln>
            <a:noFill/>
          </a:ln>
        </p:spPr>
      </p:pic>
      <p:sp>
        <p:nvSpPr>
          <p:cNvPr id="613" name="CustomShape 8"/>
          <p:cNvSpPr/>
          <p:nvPr/>
        </p:nvSpPr>
        <p:spPr>
          <a:xfrm>
            <a:off x="12911040" y="1376280"/>
            <a:ext cx="812160" cy="3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4" name="CustomShape 9"/>
          <p:cNvSpPr/>
          <p:nvPr/>
        </p:nvSpPr>
        <p:spPr>
          <a:xfrm>
            <a:off x="12909240" y="2743200"/>
            <a:ext cx="939960" cy="2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5" name="CustomShape 10"/>
          <p:cNvSpPr/>
          <p:nvPr/>
        </p:nvSpPr>
        <p:spPr>
          <a:xfrm flipH="1">
            <a:off x="11886480" y="2863080"/>
            <a:ext cx="1015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1"/>
          <p:cNvSpPr/>
          <p:nvPr/>
        </p:nvSpPr>
        <p:spPr>
          <a:xfrm rot="10800000">
            <a:off x="12906720" y="1570320"/>
            <a:ext cx="3007800" cy="41508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4973760" y="261720"/>
            <a:ext cx="4114440" cy="660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4"/>
          <p:cNvSpPr/>
          <p:nvPr/>
        </p:nvSpPr>
        <p:spPr>
          <a:xfrm>
            <a:off x="5355000" y="591120"/>
            <a:ext cx="3504960" cy="364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2374920" y="598212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2374920" y="560124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3" name="CustomShape 7"/>
          <p:cNvSpPr/>
          <p:nvPr/>
        </p:nvSpPr>
        <p:spPr>
          <a:xfrm>
            <a:off x="2374920" y="87372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2374920" y="3561840"/>
            <a:ext cx="228564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5" name="CustomShape 9"/>
          <p:cNvSpPr/>
          <p:nvPr/>
        </p:nvSpPr>
        <p:spPr>
          <a:xfrm>
            <a:off x="2374920" y="2811600"/>
            <a:ext cx="2285640" cy="364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6" name="CustomShape 10"/>
          <p:cNvSpPr/>
          <p:nvPr/>
        </p:nvSpPr>
        <p:spPr>
          <a:xfrm>
            <a:off x="2374920" y="3192480"/>
            <a:ext cx="228564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7" name="CustomShape 11"/>
          <p:cNvSpPr/>
          <p:nvPr/>
        </p:nvSpPr>
        <p:spPr>
          <a:xfrm>
            <a:off x="5355000" y="4374000"/>
            <a:ext cx="217152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8" name="CustomShape 12"/>
          <p:cNvSpPr/>
          <p:nvPr/>
        </p:nvSpPr>
        <p:spPr>
          <a:xfrm>
            <a:off x="5351040" y="5309640"/>
            <a:ext cx="350496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29" name="CustomShape 13"/>
          <p:cNvSpPr/>
          <p:nvPr/>
        </p:nvSpPr>
        <p:spPr>
          <a:xfrm>
            <a:off x="5355000" y="3431880"/>
            <a:ext cx="217152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30" name="CustomShape 14"/>
          <p:cNvSpPr/>
          <p:nvPr/>
        </p:nvSpPr>
        <p:spPr>
          <a:xfrm>
            <a:off x="5351040" y="2500200"/>
            <a:ext cx="350496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31" name="CustomShape 15"/>
          <p:cNvSpPr/>
          <p:nvPr/>
        </p:nvSpPr>
        <p:spPr>
          <a:xfrm>
            <a:off x="5355000" y="1536120"/>
            <a:ext cx="350496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32" name="CustomShape 16"/>
          <p:cNvSpPr/>
          <p:nvPr/>
        </p:nvSpPr>
        <p:spPr>
          <a:xfrm>
            <a:off x="6972480" y="98748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18"/>
          <p:cNvSpPr/>
          <p:nvPr/>
        </p:nvSpPr>
        <p:spPr>
          <a:xfrm>
            <a:off x="6970320" y="193644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19"/>
          <p:cNvSpPr/>
          <p:nvPr/>
        </p:nvSpPr>
        <p:spPr>
          <a:xfrm>
            <a:off x="6318360" y="288684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20"/>
          <p:cNvSpPr/>
          <p:nvPr/>
        </p:nvSpPr>
        <p:spPr>
          <a:xfrm>
            <a:off x="6318360" y="383076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21"/>
          <p:cNvSpPr/>
          <p:nvPr/>
        </p:nvSpPr>
        <p:spPr>
          <a:xfrm>
            <a:off x="6318360" y="475272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2"/>
          <p:cNvSpPr/>
          <p:nvPr/>
        </p:nvSpPr>
        <p:spPr>
          <a:xfrm>
            <a:off x="6071760" y="570348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23"/>
          <p:cNvSpPr/>
          <p:nvPr/>
        </p:nvSpPr>
        <p:spPr>
          <a:xfrm>
            <a:off x="8229600" y="2867040"/>
            <a:ext cx="228240" cy="24400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24"/>
          <p:cNvSpPr/>
          <p:nvPr/>
        </p:nvSpPr>
        <p:spPr>
          <a:xfrm>
            <a:off x="9465840" y="591120"/>
            <a:ext cx="374400" cy="3462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5"/>
          <p:cNvSpPr/>
          <p:nvPr/>
        </p:nvSpPr>
        <p:spPr>
          <a:xfrm>
            <a:off x="9473040" y="4175280"/>
            <a:ext cx="366840" cy="1783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26"/>
          <p:cNvSpPr/>
          <p:nvPr/>
        </p:nvSpPr>
        <p:spPr>
          <a:xfrm>
            <a:off x="9520560" y="2057760"/>
            <a:ext cx="188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3" name="CustomShape 27"/>
          <p:cNvSpPr/>
          <p:nvPr/>
        </p:nvSpPr>
        <p:spPr>
          <a:xfrm>
            <a:off x="9520560" y="4882320"/>
            <a:ext cx="1887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4" name="CustomShape 28"/>
          <p:cNvSpPr/>
          <p:nvPr/>
        </p:nvSpPr>
        <p:spPr>
          <a:xfrm>
            <a:off x="7198920" y="6238800"/>
            <a:ext cx="165708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5" name="CustomShape 29"/>
          <p:cNvSpPr/>
          <p:nvPr/>
        </p:nvSpPr>
        <p:spPr>
          <a:xfrm>
            <a:off x="5357160" y="6238800"/>
            <a:ext cx="165708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6" name="CustomShape 30"/>
          <p:cNvSpPr/>
          <p:nvPr/>
        </p:nvSpPr>
        <p:spPr>
          <a:xfrm>
            <a:off x="7913160" y="5688360"/>
            <a:ext cx="228240" cy="533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1005840" y="438120"/>
            <a:ext cx="12618360" cy="81324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RPRC Format</a:t>
            </a:r>
            <a:endParaRPr lang="en-US" sz="384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8" name="Table 2"/>
          <p:cNvGraphicFramePr/>
          <p:nvPr/>
        </p:nvGraphicFramePr>
        <p:xfrm>
          <a:off x="1436040" y="2143800"/>
          <a:ext cx="345744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9" name="CustomShape 3"/>
          <p:cNvSpPr/>
          <p:nvPr/>
        </p:nvSpPr>
        <p:spPr>
          <a:xfrm>
            <a:off x="5032800" y="2143800"/>
            <a:ext cx="409320" cy="5738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50" name="Table 4"/>
          <p:cNvGraphicFramePr/>
          <p:nvPr/>
        </p:nvGraphicFramePr>
        <p:xfrm>
          <a:off x="7003080" y="2131200"/>
          <a:ext cx="1789560" cy="1554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51" name="Table 5"/>
          <p:cNvGraphicFramePr/>
          <p:nvPr/>
        </p:nvGraphicFramePr>
        <p:xfrm>
          <a:off x="7003080" y="3806640"/>
          <a:ext cx="1789560" cy="15512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2" name="CustomShape 6"/>
          <p:cNvSpPr/>
          <p:nvPr/>
        </p:nvSpPr>
        <p:spPr>
          <a:xfrm>
            <a:off x="5032800" y="3782520"/>
            <a:ext cx="409320" cy="544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7"/>
          <p:cNvSpPr/>
          <p:nvPr/>
        </p:nvSpPr>
        <p:spPr>
          <a:xfrm rot="10800000" flipH="1" flipV="1">
            <a:off x="7003080" y="2907720"/>
            <a:ext cx="1560240" cy="46692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8"/>
          <p:cNvSpPr/>
          <p:nvPr/>
        </p:nvSpPr>
        <p:spPr>
          <a:xfrm rot="10800000" flipH="1" flipV="1">
            <a:off x="7003080" y="4581720"/>
            <a:ext cx="1560240" cy="51732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9"/>
          <p:cNvSpPr/>
          <p:nvPr/>
        </p:nvSpPr>
        <p:spPr>
          <a:xfrm>
            <a:off x="8915400" y="21312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56" name="CustomShape 10"/>
          <p:cNvSpPr/>
          <p:nvPr/>
        </p:nvSpPr>
        <p:spPr>
          <a:xfrm>
            <a:off x="8915400" y="24411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57" name="CustomShape 11"/>
          <p:cNvSpPr/>
          <p:nvPr/>
        </p:nvSpPr>
        <p:spPr>
          <a:xfrm>
            <a:off x="8915400" y="27698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58" name="CustomShape 12"/>
          <p:cNvSpPr/>
          <p:nvPr/>
        </p:nvSpPr>
        <p:spPr>
          <a:xfrm>
            <a:off x="8915400" y="30985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59" name="CustomShape 13"/>
          <p:cNvSpPr/>
          <p:nvPr/>
        </p:nvSpPr>
        <p:spPr>
          <a:xfrm>
            <a:off x="8915400" y="34272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0" name="CustomShape 14"/>
          <p:cNvSpPr/>
          <p:nvPr/>
        </p:nvSpPr>
        <p:spPr>
          <a:xfrm>
            <a:off x="8915400" y="38379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1" name="CustomShape 15"/>
          <p:cNvSpPr/>
          <p:nvPr/>
        </p:nvSpPr>
        <p:spPr>
          <a:xfrm>
            <a:off x="8915400" y="41479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2" name="CustomShape 16"/>
          <p:cNvSpPr/>
          <p:nvPr/>
        </p:nvSpPr>
        <p:spPr>
          <a:xfrm>
            <a:off x="8915400" y="44766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3" name="CustomShape 17"/>
          <p:cNvSpPr/>
          <p:nvPr/>
        </p:nvSpPr>
        <p:spPr>
          <a:xfrm>
            <a:off x="8915400" y="480528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4" name="CustomShape 18"/>
          <p:cNvSpPr/>
          <p:nvPr/>
        </p:nvSpPr>
        <p:spPr>
          <a:xfrm>
            <a:off x="8915400" y="51339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5" name="CustomShape 19"/>
          <p:cNvSpPr/>
          <p:nvPr/>
        </p:nvSpPr>
        <p:spPr>
          <a:xfrm>
            <a:off x="8610480" y="18723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6" name="CustomShape 20"/>
          <p:cNvSpPr/>
          <p:nvPr/>
        </p:nvSpPr>
        <p:spPr>
          <a:xfrm>
            <a:off x="5991120" y="26100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67" name="CustomShape 21"/>
          <p:cNvSpPr/>
          <p:nvPr/>
        </p:nvSpPr>
        <p:spPr>
          <a:xfrm>
            <a:off x="5991120" y="43056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1005840" y="438120"/>
            <a:ext cx="12618360" cy="81324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RPRC Format</a:t>
            </a:r>
            <a:endParaRPr lang="en-US" sz="384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9" name="Table 2"/>
          <p:cNvGraphicFramePr/>
          <p:nvPr/>
        </p:nvGraphicFramePr>
        <p:xfrm>
          <a:off x="1436040" y="2143800"/>
          <a:ext cx="345744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CustomShape 3"/>
          <p:cNvSpPr/>
          <p:nvPr/>
        </p:nvSpPr>
        <p:spPr>
          <a:xfrm>
            <a:off x="5032800" y="2143800"/>
            <a:ext cx="409320" cy="5738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71" name="Table 4"/>
          <p:cNvGraphicFramePr/>
          <p:nvPr/>
        </p:nvGraphicFramePr>
        <p:xfrm>
          <a:off x="7003080" y="2131200"/>
          <a:ext cx="1789560" cy="1554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2" name="Table 5"/>
          <p:cNvGraphicFramePr/>
          <p:nvPr/>
        </p:nvGraphicFramePr>
        <p:xfrm>
          <a:off x="7003080" y="3806640"/>
          <a:ext cx="1789560" cy="15512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3" name="CustomShape 6"/>
          <p:cNvSpPr/>
          <p:nvPr/>
        </p:nvSpPr>
        <p:spPr>
          <a:xfrm>
            <a:off x="5032800" y="3782520"/>
            <a:ext cx="409320" cy="544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7"/>
          <p:cNvSpPr/>
          <p:nvPr/>
        </p:nvSpPr>
        <p:spPr>
          <a:xfrm rot="10800000" flipH="1" flipV="1">
            <a:off x="7003080" y="2907720"/>
            <a:ext cx="1560240" cy="46692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8"/>
          <p:cNvSpPr/>
          <p:nvPr/>
        </p:nvSpPr>
        <p:spPr>
          <a:xfrm rot="10800000" flipH="1" flipV="1">
            <a:off x="7003080" y="4581720"/>
            <a:ext cx="1560240" cy="51732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9"/>
          <p:cNvSpPr/>
          <p:nvPr/>
        </p:nvSpPr>
        <p:spPr>
          <a:xfrm>
            <a:off x="8915400" y="21312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7" name="CustomShape 10"/>
          <p:cNvSpPr/>
          <p:nvPr/>
        </p:nvSpPr>
        <p:spPr>
          <a:xfrm>
            <a:off x="8915400" y="24411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8" name="CustomShape 11"/>
          <p:cNvSpPr/>
          <p:nvPr/>
        </p:nvSpPr>
        <p:spPr>
          <a:xfrm>
            <a:off x="8915400" y="27698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9" name="CustomShape 12"/>
          <p:cNvSpPr/>
          <p:nvPr/>
        </p:nvSpPr>
        <p:spPr>
          <a:xfrm>
            <a:off x="8915400" y="30985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0" name="CustomShape 13"/>
          <p:cNvSpPr/>
          <p:nvPr/>
        </p:nvSpPr>
        <p:spPr>
          <a:xfrm>
            <a:off x="8915400" y="34272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1" name="CustomShape 14"/>
          <p:cNvSpPr/>
          <p:nvPr/>
        </p:nvSpPr>
        <p:spPr>
          <a:xfrm>
            <a:off x="8915400" y="38379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2" name="CustomShape 15"/>
          <p:cNvSpPr/>
          <p:nvPr/>
        </p:nvSpPr>
        <p:spPr>
          <a:xfrm>
            <a:off x="8915400" y="41479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3" name="CustomShape 16"/>
          <p:cNvSpPr/>
          <p:nvPr/>
        </p:nvSpPr>
        <p:spPr>
          <a:xfrm>
            <a:off x="8915400" y="44766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4" name="CustomShape 17"/>
          <p:cNvSpPr/>
          <p:nvPr/>
        </p:nvSpPr>
        <p:spPr>
          <a:xfrm>
            <a:off x="8915400" y="480528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5" name="CustomShape 18"/>
          <p:cNvSpPr/>
          <p:nvPr/>
        </p:nvSpPr>
        <p:spPr>
          <a:xfrm>
            <a:off x="8915400" y="51339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6" name="CustomShape 19"/>
          <p:cNvSpPr/>
          <p:nvPr/>
        </p:nvSpPr>
        <p:spPr>
          <a:xfrm>
            <a:off x="8610480" y="18723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20"/>
          <p:cNvSpPr/>
          <p:nvPr/>
        </p:nvSpPr>
        <p:spPr>
          <a:xfrm>
            <a:off x="5991120" y="26100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21"/>
          <p:cNvSpPr/>
          <p:nvPr/>
        </p:nvSpPr>
        <p:spPr>
          <a:xfrm>
            <a:off x="5991120" y="43056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Shape 1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XIP gen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8EB17D7-6E5C-489A-B9E7-5A9B4E1D4B8D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17</a:t>
            </a:fld>
            <a:endParaRPr lang="en-IN" sz="1100" b="0" strike="noStrike" spc="-1">
              <a:latin typeface="Times New Roman"/>
            </a:endParaRPr>
          </a:p>
        </p:txBody>
      </p:sp>
      <p:graphicFrame>
        <p:nvGraphicFramePr>
          <p:cNvPr id="691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2" name="CustomShape 4"/>
          <p:cNvSpPr/>
          <p:nvPr/>
        </p:nvSpPr>
        <p:spPr>
          <a:xfrm>
            <a:off x="6400800" y="356256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693" name="Table 5"/>
          <p:cNvGraphicFramePr/>
          <p:nvPr/>
        </p:nvGraphicFramePr>
        <p:xfrm>
          <a:off x="8913240" y="1251360"/>
          <a:ext cx="3657240" cy="247608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4" name="Table 6"/>
          <p:cNvGraphicFramePr/>
          <p:nvPr/>
        </p:nvGraphicFramePr>
        <p:xfrm>
          <a:off x="8910000" y="4680360"/>
          <a:ext cx="3657240" cy="15116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5" name="CustomShape 7"/>
          <p:cNvSpPr/>
          <p:nvPr/>
        </p:nvSpPr>
        <p:spPr>
          <a:xfrm>
            <a:off x="5410080" y="3809880"/>
            <a:ext cx="761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8"/>
          <p:cNvSpPr/>
          <p:nvPr/>
        </p:nvSpPr>
        <p:spPr>
          <a:xfrm flipV="1">
            <a:off x="7848720" y="2874960"/>
            <a:ext cx="974880" cy="70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9"/>
          <p:cNvSpPr/>
          <p:nvPr/>
        </p:nvSpPr>
        <p:spPr>
          <a:xfrm>
            <a:off x="7848720" y="4096080"/>
            <a:ext cx="930240" cy="72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0"/>
          <p:cNvSpPr/>
          <p:nvPr/>
        </p:nvSpPr>
        <p:spPr>
          <a:xfrm>
            <a:off x="7255080" y="2130120"/>
            <a:ext cx="1523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99" name="CustomShape 11"/>
          <p:cNvSpPr/>
          <p:nvPr/>
        </p:nvSpPr>
        <p:spPr>
          <a:xfrm>
            <a:off x="7534800" y="4680360"/>
            <a:ext cx="1222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00" name="CustomShape 12"/>
          <p:cNvSpPr/>
          <p:nvPr/>
        </p:nvSpPr>
        <p:spPr>
          <a:xfrm>
            <a:off x="5410080" y="4572000"/>
            <a:ext cx="304560" cy="25142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13"/>
          <p:cNvSpPr/>
          <p:nvPr/>
        </p:nvSpPr>
        <p:spPr>
          <a:xfrm>
            <a:off x="5787720" y="5652000"/>
            <a:ext cx="1446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02" name="CustomShape 14"/>
          <p:cNvSpPr/>
          <p:nvPr/>
        </p:nvSpPr>
        <p:spPr>
          <a:xfrm>
            <a:off x="13010760" y="5513760"/>
            <a:ext cx="1331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03" name="CustomShape 15"/>
          <p:cNvSpPr/>
          <p:nvPr/>
        </p:nvSpPr>
        <p:spPr>
          <a:xfrm>
            <a:off x="12698640" y="5284440"/>
            <a:ext cx="254880" cy="1188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4312800" y="451548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0880" y="1447920"/>
            <a:ext cx="9219960" cy="3123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06" name="TextShape 3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Post build steps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4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B3F3944-1C10-41E0-AAF4-354F961BF8BB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18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708" name="CustomShape 5"/>
          <p:cNvSpPr/>
          <p:nvPr/>
        </p:nvSpPr>
        <p:spPr>
          <a:xfrm>
            <a:off x="609480" y="167652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09" name="CustomShape 6"/>
          <p:cNvSpPr/>
          <p:nvPr/>
        </p:nvSpPr>
        <p:spPr>
          <a:xfrm>
            <a:off x="618840" y="280260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0" name="CustomShape 7"/>
          <p:cNvSpPr/>
          <p:nvPr/>
        </p:nvSpPr>
        <p:spPr>
          <a:xfrm>
            <a:off x="2415600" y="167652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1" name="CustomShape 8"/>
          <p:cNvSpPr/>
          <p:nvPr/>
        </p:nvSpPr>
        <p:spPr>
          <a:xfrm>
            <a:off x="2415600" y="278748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2" name="CustomShape 9"/>
          <p:cNvSpPr/>
          <p:nvPr/>
        </p:nvSpPr>
        <p:spPr>
          <a:xfrm>
            <a:off x="2151720" y="389808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3" name="CustomShape 10"/>
          <p:cNvSpPr/>
          <p:nvPr/>
        </p:nvSpPr>
        <p:spPr>
          <a:xfrm>
            <a:off x="4114800" y="252540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14" name="CustomShape 11"/>
          <p:cNvSpPr/>
          <p:nvPr/>
        </p:nvSpPr>
        <p:spPr>
          <a:xfrm>
            <a:off x="1086480" y="227700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15" name="CustomShape 12"/>
          <p:cNvSpPr/>
          <p:nvPr/>
        </p:nvSpPr>
        <p:spPr>
          <a:xfrm>
            <a:off x="2133720" y="334188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16" name="CustomShape 13"/>
          <p:cNvSpPr/>
          <p:nvPr/>
        </p:nvSpPr>
        <p:spPr>
          <a:xfrm>
            <a:off x="1447920" y="1943280"/>
            <a:ext cx="96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14"/>
          <p:cNvSpPr/>
          <p:nvPr/>
        </p:nvSpPr>
        <p:spPr>
          <a:xfrm>
            <a:off x="1447920" y="3032640"/>
            <a:ext cx="93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5"/>
          <p:cNvSpPr/>
          <p:nvPr/>
        </p:nvSpPr>
        <p:spPr>
          <a:xfrm>
            <a:off x="3429000" y="1943280"/>
            <a:ext cx="685440" cy="84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6"/>
          <p:cNvSpPr/>
          <p:nvPr/>
        </p:nvSpPr>
        <p:spPr>
          <a:xfrm flipV="1">
            <a:off x="3420000" y="2791800"/>
            <a:ext cx="694440" cy="26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17"/>
          <p:cNvSpPr/>
          <p:nvPr/>
        </p:nvSpPr>
        <p:spPr>
          <a:xfrm flipV="1">
            <a:off x="3420000" y="2791800"/>
            <a:ext cx="6944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18"/>
          <p:cNvSpPr/>
          <p:nvPr/>
        </p:nvSpPr>
        <p:spPr>
          <a:xfrm>
            <a:off x="5422320" y="2787480"/>
            <a:ext cx="67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19"/>
          <p:cNvSpPr/>
          <p:nvPr/>
        </p:nvSpPr>
        <p:spPr>
          <a:xfrm>
            <a:off x="6108120" y="252540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3" name="CustomShape 20"/>
          <p:cNvSpPr/>
          <p:nvPr/>
        </p:nvSpPr>
        <p:spPr>
          <a:xfrm>
            <a:off x="8001000" y="190944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4" name="CustomShape 21"/>
          <p:cNvSpPr/>
          <p:nvPr/>
        </p:nvSpPr>
        <p:spPr>
          <a:xfrm>
            <a:off x="7976520" y="3032640"/>
            <a:ext cx="1231200" cy="74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5" name="CustomShape 22"/>
          <p:cNvSpPr/>
          <p:nvPr/>
        </p:nvSpPr>
        <p:spPr>
          <a:xfrm flipV="1">
            <a:off x="7339680" y="2133000"/>
            <a:ext cx="636840" cy="65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3"/>
          <p:cNvSpPr/>
          <p:nvPr/>
        </p:nvSpPr>
        <p:spPr>
          <a:xfrm>
            <a:off x="7339680" y="2804040"/>
            <a:ext cx="636840" cy="51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24"/>
          <p:cNvSpPr/>
          <p:nvPr/>
        </p:nvSpPr>
        <p:spPr>
          <a:xfrm>
            <a:off x="1405440" y="306936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8" name="CustomShape 25"/>
          <p:cNvSpPr/>
          <p:nvPr/>
        </p:nvSpPr>
        <p:spPr>
          <a:xfrm>
            <a:off x="3664080" y="345492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9" name="CustomShape 26"/>
          <p:cNvSpPr/>
          <p:nvPr/>
        </p:nvSpPr>
        <p:spPr>
          <a:xfrm>
            <a:off x="1441080" y="190584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27"/>
          <p:cNvSpPr/>
          <p:nvPr/>
        </p:nvSpPr>
        <p:spPr>
          <a:xfrm>
            <a:off x="5369040" y="2978280"/>
            <a:ext cx="941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28"/>
          <p:cNvSpPr/>
          <p:nvPr/>
        </p:nvSpPr>
        <p:spPr>
          <a:xfrm>
            <a:off x="7456680" y="258048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2" name="CustomShape 29"/>
          <p:cNvSpPr/>
          <p:nvPr/>
        </p:nvSpPr>
        <p:spPr>
          <a:xfrm>
            <a:off x="8259480" y="4116240"/>
            <a:ext cx="789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30"/>
          <p:cNvSpPr/>
          <p:nvPr/>
        </p:nvSpPr>
        <p:spPr>
          <a:xfrm>
            <a:off x="380880" y="4917600"/>
            <a:ext cx="9219960" cy="3123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31"/>
          <p:cNvSpPr/>
          <p:nvPr/>
        </p:nvSpPr>
        <p:spPr>
          <a:xfrm>
            <a:off x="609480" y="514620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5" name="CustomShape 32"/>
          <p:cNvSpPr/>
          <p:nvPr/>
        </p:nvSpPr>
        <p:spPr>
          <a:xfrm>
            <a:off x="618840" y="627264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6" name="CustomShape 33"/>
          <p:cNvSpPr/>
          <p:nvPr/>
        </p:nvSpPr>
        <p:spPr>
          <a:xfrm>
            <a:off x="2415600" y="514620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7" name="CustomShape 34"/>
          <p:cNvSpPr/>
          <p:nvPr/>
        </p:nvSpPr>
        <p:spPr>
          <a:xfrm>
            <a:off x="2415600" y="625716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8" name="CustomShape 35"/>
          <p:cNvSpPr/>
          <p:nvPr/>
        </p:nvSpPr>
        <p:spPr>
          <a:xfrm>
            <a:off x="2151720" y="736812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9" name="CustomShape 36"/>
          <p:cNvSpPr/>
          <p:nvPr/>
        </p:nvSpPr>
        <p:spPr>
          <a:xfrm>
            <a:off x="4114800" y="599508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37"/>
          <p:cNvSpPr/>
          <p:nvPr/>
        </p:nvSpPr>
        <p:spPr>
          <a:xfrm>
            <a:off x="1086480" y="574704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1" name="CustomShape 38"/>
          <p:cNvSpPr/>
          <p:nvPr/>
        </p:nvSpPr>
        <p:spPr>
          <a:xfrm>
            <a:off x="2133720" y="681192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2" name="CustomShape 39"/>
          <p:cNvSpPr/>
          <p:nvPr/>
        </p:nvSpPr>
        <p:spPr>
          <a:xfrm>
            <a:off x="1447920" y="5412960"/>
            <a:ext cx="96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40"/>
          <p:cNvSpPr/>
          <p:nvPr/>
        </p:nvSpPr>
        <p:spPr>
          <a:xfrm>
            <a:off x="1447920" y="6502680"/>
            <a:ext cx="93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1"/>
          <p:cNvSpPr/>
          <p:nvPr/>
        </p:nvSpPr>
        <p:spPr>
          <a:xfrm>
            <a:off x="3429000" y="5412960"/>
            <a:ext cx="685440" cy="84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42"/>
          <p:cNvSpPr/>
          <p:nvPr/>
        </p:nvSpPr>
        <p:spPr>
          <a:xfrm flipV="1">
            <a:off x="3420000" y="6261840"/>
            <a:ext cx="694440" cy="26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43"/>
          <p:cNvSpPr/>
          <p:nvPr/>
        </p:nvSpPr>
        <p:spPr>
          <a:xfrm flipV="1">
            <a:off x="3420000" y="6261840"/>
            <a:ext cx="6944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44"/>
          <p:cNvSpPr/>
          <p:nvPr/>
        </p:nvSpPr>
        <p:spPr>
          <a:xfrm>
            <a:off x="5422320" y="6257160"/>
            <a:ext cx="67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45"/>
          <p:cNvSpPr/>
          <p:nvPr/>
        </p:nvSpPr>
        <p:spPr>
          <a:xfrm>
            <a:off x="6108120" y="599508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9" name="CustomShape 46"/>
          <p:cNvSpPr/>
          <p:nvPr/>
        </p:nvSpPr>
        <p:spPr>
          <a:xfrm>
            <a:off x="8001000" y="537948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0" name="CustomShape 47"/>
          <p:cNvSpPr/>
          <p:nvPr/>
        </p:nvSpPr>
        <p:spPr>
          <a:xfrm>
            <a:off x="7976520" y="6502680"/>
            <a:ext cx="1231200" cy="76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1" name="CustomShape 48"/>
          <p:cNvSpPr/>
          <p:nvPr/>
        </p:nvSpPr>
        <p:spPr>
          <a:xfrm flipV="1">
            <a:off x="7339680" y="5602680"/>
            <a:ext cx="636840" cy="65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49"/>
          <p:cNvSpPr/>
          <p:nvPr/>
        </p:nvSpPr>
        <p:spPr>
          <a:xfrm>
            <a:off x="7339680" y="6274080"/>
            <a:ext cx="636840" cy="51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50"/>
          <p:cNvSpPr/>
          <p:nvPr/>
        </p:nvSpPr>
        <p:spPr>
          <a:xfrm>
            <a:off x="1405440" y="653940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4" name="CustomShape 51"/>
          <p:cNvSpPr/>
          <p:nvPr/>
        </p:nvSpPr>
        <p:spPr>
          <a:xfrm>
            <a:off x="3664080" y="692460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5" name="CustomShape 52"/>
          <p:cNvSpPr/>
          <p:nvPr/>
        </p:nvSpPr>
        <p:spPr>
          <a:xfrm>
            <a:off x="1441080" y="537588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6" name="CustomShape 53"/>
          <p:cNvSpPr/>
          <p:nvPr/>
        </p:nvSpPr>
        <p:spPr>
          <a:xfrm>
            <a:off x="5369040" y="6448320"/>
            <a:ext cx="941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7" name="CustomShape 54"/>
          <p:cNvSpPr/>
          <p:nvPr/>
        </p:nvSpPr>
        <p:spPr>
          <a:xfrm>
            <a:off x="7456680" y="605052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8" name="CustomShape 55"/>
          <p:cNvSpPr/>
          <p:nvPr/>
        </p:nvSpPr>
        <p:spPr>
          <a:xfrm>
            <a:off x="8259480" y="7586280"/>
            <a:ext cx="789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56"/>
          <p:cNvSpPr/>
          <p:nvPr/>
        </p:nvSpPr>
        <p:spPr>
          <a:xfrm>
            <a:off x="12231720" y="3399480"/>
            <a:ext cx="2017440" cy="49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0" name="CustomShape 57"/>
          <p:cNvSpPr/>
          <p:nvPr/>
        </p:nvSpPr>
        <p:spPr>
          <a:xfrm>
            <a:off x="12243960" y="4590000"/>
            <a:ext cx="2017440" cy="82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1" name="CustomShape 58"/>
          <p:cNvSpPr/>
          <p:nvPr/>
        </p:nvSpPr>
        <p:spPr>
          <a:xfrm>
            <a:off x="9208080" y="2145240"/>
            <a:ext cx="30232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59"/>
          <p:cNvSpPr/>
          <p:nvPr/>
        </p:nvSpPr>
        <p:spPr>
          <a:xfrm flipV="1">
            <a:off x="9232560" y="3648240"/>
            <a:ext cx="2998800" cy="19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60"/>
          <p:cNvSpPr/>
          <p:nvPr/>
        </p:nvSpPr>
        <p:spPr>
          <a:xfrm>
            <a:off x="9220320" y="3454920"/>
            <a:ext cx="30232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61"/>
          <p:cNvSpPr/>
          <p:nvPr/>
        </p:nvSpPr>
        <p:spPr>
          <a:xfrm flipV="1">
            <a:off x="9238320" y="4910400"/>
            <a:ext cx="2998800" cy="19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62"/>
          <p:cNvSpPr/>
          <p:nvPr/>
        </p:nvSpPr>
        <p:spPr>
          <a:xfrm>
            <a:off x="10425240" y="3464280"/>
            <a:ext cx="1587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6" name="CustomShape 63"/>
          <p:cNvSpPr/>
          <p:nvPr/>
        </p:nvSpPr>
        <p:spPr>
          <a:xfrm>
            <a:off x="10483200" y="4773960"/>
            <a:ext cx="1587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4312800" y="451548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68" name="CustomShape 2"/>
          <p:cNvSpPr/>
          <p:nvPr/>
        </p:nvSpPr>
        <p:spPr>
          <a:xfrm>
            <a:off x="380880" y="1447920"/>
            <a:ext cx="7391160" cy="3123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9" name="TextShape 3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Post build steps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TextShape 4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0EC895C3-DDBA-4F9C-978B-6BCEA11F999E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19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771" name="CustomShape 5"/>
          <p:cNvSpPr/>
          <p:nvPr/>
        </p:nvSpPr>
        <p:spPr>
          <a:xfrm>
            <a:off x="609480" y="167652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2" name="CustomShape 6"/>
          <p:cNvSpPr/>
          <p:nvPr/>
        </p:nvSpPr>
        <p:spPr>
          <a:xfrm>
            <a:off x="618840" y="280260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3" name="CustomShape 7"/>
          <p:cNvSpPr/>
          <p:nvPr/>
        </p:nvSpPr>
        <p:spPr>
          <a:xfrm>
            <a:off x="2415600" y="167652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4" name="CustomShape 8"/>
          <p:cNvSpPr/>
          <p:nvPr/>
        </p:nvSpPr>
        <p:spPr>
          <a:xfrm>
            <a:off x="2415600" y="278748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5" name="CustomShape 9"/>
          <p:cNvSpPr/>
          <p:nvPr/>
        </p:nvSpPr>
        <p:spPr>
          <a:xfrm>
            <a:off x="2151720" y="389808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6" name="CustomShape 10"/>
          <p:cNvSpPr/>
          <p:nvPr/>
        </p:nvSpPr>
        <p:spPr>
          <a:xfrm>
            <a:off x="4114800" y="252540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7" name="CustomShape 11"/>
          <p:cNvSpPr/>
          <p:nvPr/>
        </p:nvSpPr>
        <p:spPr>
          <a:xfrm>
            <a:off x="1086480" y="227700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8" name="CustomShape 12"/>
          <p:cNvSpPr/>
          <p:nvPr/>
        </p:nvSpPr>
        <p:spPr>
          <a:xfrm>
            <a:off x="2133720" y="334188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9" name="CustomShape 13"/>
          <p:cNvSpPr/>
          <p:nvPr/>
        </p:nvSpPr>
        <p:spPr>
          <a:xfrm>
            <a:off x="1447920" y="1943280"/>
            <a:ext cx="96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4"/>
          <p:cNvSpPr/>
          <p:nvPr/>
        </p:nvSpPr>
        <p:spPr>
          <a:xfrm>
            <a:off x="1447920" y="3032640"/>
            <a:ext cx="93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5"/>
          <p:cNvSpPr/>
          <p:nvPr/>
        </p:nvSpPr>
        <p:spPr>
          <a:xfrm>
            <a:off x="3429000" y="1943280"/>
            <a:ext cx="685440" cy="84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6"/>
          <p:cNvSpPr/>
          <p:nvPr/>
        </p:nvSpPr>
        <p:spPr>
          <a:xfrm flipV="1">
            <a:off x="3420000" y="2791800"/>
            <a:ext cx="694440" cy="26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7"/>
          <p:cNvSpPr/>
          <p:nvPr/>
        </p:nvSpPr>
        <p:spPr>
          <a:xfrm flipV="1">
            <a:off x="3420000" y="2791800"/>
            <a:ext cx="6944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8"/>
          <p:cNvSpPr/>
          <p:nvPr/>
        </p:nvSpPr>
        <p:spPr>
          <a:xfrm>
            <a:off x="5422320" y="2787480"/>
            <a:ext cx="67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9"/>
          <p:cNvSpPr/>
          <p:nvPr/>
        </p:nvSpPr>
        <p:spPr>
          <a:xfrm>
            <a:off x="6108120" y="252540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6" name="CustomShape 20"/>
          <p:cNvSpPr/>
          <p:nvPr/>
        </p:nvSpPr>
        <p:spPr>
          <a:xfrm>
            <a:off x="1405440" y="306936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21"/>
          <p:cNvSpPr/>
          <p:nvPr/>
        </p:nvSpPr>
        <p:spPr>
          <a:xfrm>
            <a:off x="3664080" y="345492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22"/>
          <p:cNvSpPr/>
          <p:nvPr/>
        </p:nvSpPr>
        <p:spPr>
          <a:xfrm>
            <a:off x="1441080" y="190584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23"/>
          <p:cNvSpPr/>
          <p:nvPr/>
        </p:nvSpPr>
        <p:spPr>
          <a:xfrm>
            <a:off x="5369040" y="2978280"/>
            <a:ext cx="941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24"/>
          <p:cNvSpPr/>
          <p:nvPr/>
        </p:nvSpPr>
        <p:spPr>
          <a:xfrm>
            <a:off x="6863400" y="4116240"/>
            <a:ext cx="789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1" name="CustomShape 25"/>
          <p:cNvSpPr/>
          <p:nvPr/>
        </p:nvSpPr>
        <p:spPr>
          <a:xfrm>
            <a:off x="380880" y="4917600"/>
            <a:ext cx="7391160" cy="3123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2" name="CustomShape 26"/>
          <p:cNvSpPr/>
          <p:nvPr/>
        </p:nvSpPr>
        <p:spPr>
          <a:xfrm>
            <a:off x="609480" y="514620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3" name="CustomShape 27"/>
          <p:cNvSpPr/>
          <p:nvPr/>
        </p:nvSpPr>
        <p:spPr>
          <a:xfrm>
            <a:off x="618840" y="6272640"/>
            <a:ext cx="8377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4" name="CustomShape 28"/>
          <p:cNvSpPr/>
          <p:nvPr/>
        </p:nvSpPr>
        <p:spPr>
          <a:xfrm>
            <a:off x="2415600" y="514620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5" name="CustomShape 29"/>
          <p:cNvSpPr/>
          <p:nvPr/>
        </p:nvSpPr>
        <p:spPr>
          <a:xfrm>
            <a:off x="2415600" y="6257160"/>
            <a:ext cx="1013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6" name="CustomShape 30"/>
          <p:cNvSpPr/>
          <p:nvPr/>
        </p:nvSpPr>
        <p:spPr>
          <a:xfrm>
            <a:off x="2151720" y="736812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7" name="CustomShape 31"/>
          <p:cNvSpPr/>
          <p:nvPr/>
        </p:nvSpPr>
        <p:spPr>
          <a:xfrm>
            <a:off x="4114800" y="5995080"/>
            <a:ext cx="129492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8" name="CustomShape 32"/>
          <p:cNvSpPr/>
          <p:nvPr/>
        </p:nvSpPr>
        <p:spPr>
          <a:xfrm>
            <a:off x="1086480" y="574704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33"/>
          <p:cNvSpPr/>
          <p:nvPr/>
        </p:nvSpPr>
        <p:spPr>
          <a:xfrm>
            <a:off x="2133720" y="6811920"/>
            <a:ext cx="129492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0" name="CustomShape 34"/>
          <p:cNvSpPr/>
          <p:nvPr/>
        </p:nvSpPr>
        <p:spPr>
          <a:xfrm>
            <a:off x="1447920" y="5412960"/>
            <a:ext cx="96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5"/>
          <p:cNvSpPr/>
          <p:nvPr/>
        </p:nvSpPr>
        <p:spPr>
          <a:xfrm>
            <a:off x="1447920" y="6502680"/>
            <a:ext cx="933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36"/>
          <p:cNvSpPr/>
          <p:nvPr/>
        </p:nvSpPr>
        <p:spPr>
          <a:xfrm>
            <a:off x="3429000" y="5412960"/>
            <a:ext cx="685440" cy="84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7"/>
          <p:cNvSpPr/>
          <p:nvPr/>
        </p:nvSpPr>
        <p:spPr>
          <a:xfrm flipV="1">
            <a:off x="3420000" y="6261840"/>
            <a:ext cx="694440" cy="26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8"/>
          <p:cNvSpPr/>
          <p:nvPr/>
        </p:nvSpPr>
        <p:spPr>
          <a:xfrm flipV="1">
            <a:off x="3420000" y="6261840"/>
            <a:ext cx="6944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9"/>
          <p:cNvSpPr/>
          <p:nvPr/>
        </p:nvSpPr>
        <p:spPr>
          <a:xfrm>
            <a:off x="5422320" y="6257160"/>
            <a:ext cx="67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40"/>
          <p:cNvSpPr/>
          <p:nvPr/>
        </p:nvSpPr>
        <p:spPr>
          <a:xfrm>
            <a:off x="6108120" y="5995080"/>
            <a:ext cx="1231200" cy="479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41"/>
          <p:cNvSpPr/>
          <p:nvPr/>
        </p:nvSpPr>
        <p:spPr>
          <a:xfrm>
            <a:off x="1405440" y="653940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8" name="CustomShape 42"/>
          <p:cNvSpPr/>
          <p:nvPr/>
        </p:nvSpPr>
        <p:spPr>
          <a:xfrm>
            <a:off x="3664080" y="6924600"/>
            <a:ext cx="72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9" name="CustomShape 43"/>
          <p:cNvSpPr/>
          <p:nvPr/>
        </p:nvSpPr>
        <p:spPr>
          <a:xfrm>
            <a:off x="1441080" y="537588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0" name="CustomShape 44"/>
          <p:cNvSpPr/>
          <p:nvPr/>
        </p:nvSpPr>
        <p:spPr>
          <a:xfrm>
            <a:off x="5369040" y="6448320"/>
            <a:ext cx="941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1" name="CustomShape 45"/>
          <p:cNvSpPr/>
          <p:nvPr/>
        </p:nvSpPr>
        <p:spPr>
          <a:xfrm>
            <a:off x="6863400" y="7586280"/>
            <a:ext cx="789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2" name="CustomShape 46"/>
          <p:cNvSpPr/>
          <p:nvPr/>
        </p:nvSpPr>
        <p:spPr>
          <a:xfrm>
            <a:off x="10344960" y="4015080"/>
            <a:ext cx="2017440" cy="49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3" name="CustomShape 47"/>
          <p:cNvSpPr/>
          <p:nvPr/>
        </p:nvSpPr>
        <p:spPr>
          <a:xfrm>
            <a:off x="7321320" y="2760840"/>
            <a:ext cx="30232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48"/>
          <p:cNvSpPr/>
          <p:nvPr/>
        </p:nvSpPr>
        <p:spPr>
          <a:xfrm flipV="1">
            <a:off x="7345800" y="4263840"/>
            <a:ext cx="2998800" cy="19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49"/>
          <p:cNvSpPr/>
          <p:nvPr/>
        </p:nvSpPr>
        <p:spPr>
          <a:xfrm>
            <a:off x="8538480" y="4079880"/>
            <a:ext cx="1587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14400" y="509904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176000" y="5175360"/>
            <a:ext cx="652968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5324289" y="3678184"/>
            <a:ext cx="2423834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7823160" y="5632560"/>
            <a:ext cx="288252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176000" y="5632560"/>
            <a:ext cx="348804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04000" y="5175360"/>
            <a:ext cx="1748160" cy="837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2304000" y="1656000"/>
            <a:ext cx="8280000" cy="12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914400" y="3312000"/>
            <a:ext cx="10121400" cy="16722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2304000" y="3672000"/>
            <a:ext cx="2499228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914400" y="1295280"/>
            <a:ext cx="10112040" cy="1872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11201400" y="1295280"/>
            <a:ext cx="1917360" cy="48700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1350800" y="3753000"/>
            <a:ext cx="1603080" cy="46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11350800" y="5105520"/>
            <a:ext cx="1603080" cy="914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1350800" y="434340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1350800" y="2743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914400" y="6248520"/>
            <a:ext cx="10121400" cy="68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ARM A53,  ARM R5F, TI C7X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1201400" y="6261120"/>
            <a:ext cx="1917360" cy="67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1350800" y="1816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7C08631F-5E23-4D01-88B7-D3222C39C62F}"/>
              </a:ext>
            </a:extLst>
          </p:cNvPr>
          <p:cNvSpPr/>
          <p:nvPr/>
        </p:nvSpPr>
        <p:spPr>
          <a:xfrm>
            <a:off x="8160166" y="3668940"/>
            <a:ext cx="2423834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</a:rPr>
              <a:t>Software Diagnostics Library (SDL)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TextShape 1"/>
          <p:cNvSpPr txBox="1"/>
          <p:nvPr/>
        </p:nvSpPr>
        <p:spPr>
          <a:xfrm>
            <a:off x="1005840" y="438120"/>
            <a:ext cx="12618360" cy="81324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Multi-core Image</a:t>
            </a:r>
            <a:endParaRPr lang="en-US" sz="384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17" name="Table 2"/>
          <p:cNvGraphicFramePr/>
          <p:nvPr/>
        </p:nvGraphicFramePr>
        <p:xfrm>
          <a:off x="2807640" y="1691640"/>
          <a:ext cx="345744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18" name="CustomShape 3"/>
          <p:cNvSpPr/>
          <p:nvPr/>
        </p:nvSpPr>
        <p:spPr>
          <a:xfrm>
            <a:off x="6404400" y="1691640"/>
            <a:ext cx="409320" cy="5738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19" name="Table 4"/>
          <p:cNvGraphicFramePr/>
          <p:nvPr/>
        </p:nvGraphicFramePr>
        <p:xfrm>
          <a:off x="8374680" y="1679040"/>
          <a:ext cx="1789560" cy="12430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0" name="Table 5"/>
          <p:cNvGraphicFramePr/>
          <p:nvPr/>
        </p:nvGraphicFramePr>
        <p:xfrm>
          <a:off x="8374680" y="3354480"/>
          <a:ext cx="1789560" cy="6184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1" name="CustomShape 6"/>
          <p:cNvSpPr/>
          <p:nvPr/>
        </p:nvSpPr>
        <p:spPr>
          <a:xfrm>
            <a:off x="6374160" y="2784960"/>
            <a:ext cx="409320" cy="544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7"/>
          <p:cNvSpPr/>
          <p:nvPr/>
        </p:nvSpPr>
        <p:spPr>
          <a:xfrm rot="10800000" flipH="1" flipV="1">
            <a:off x="8374680" y="2300040"/>
            <a:ext cx="1560240" cy="311400"/>
          </a:xfrm>
          <a:prstGeom prst="bentConnector3">
            <a:avLst>
              <a:gd name="adj1" fmla="val 15578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8"/>
          <p:cNvSpPr/>
          <p:nvPr/>
        </p:nvSpPr>
        <p:spPr>
          <a:xfrm rot="10800000" flipH="1" flipV="1">
            <a:off x="8374680" y="3663360"/>
            <a:ext cx="1590480" cy="59652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9"/>
          <p:cNvSpPr/>
          <p:nvPr/>
        </p:nvSpPr>
        <p:spPr>
          <a:xfrm>
            <a:off x="10287000" y="16790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25" name="CustomShape 10"/>
          <p:cNvSpPr/>
          <p:nvPr/>
        </p:nvSpPr>
        <p:spPr>
          <a:xfrm>
            <a:off x="10287000" y="19893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26" name="CustomShape 11"/>
          <p:cNvSpPr/>
          <p:nvPr/>
        </p:nvSpPr>
        <p:spPr>
          <a:xfrm>
            <a:off x="10287000" y="23180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27" name="CustomShape 12"/>
          <p:cNvSpPr/>
          <p:nvPr/>
        </p:nvSpPr>
        <p:spPr>
          <a:xfrm>
            <a:off x="10287000" y="26463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28" name="CustomShape 13"/>
          <p:cNvSpPr/>
          <p:nvPr/>
        </p:nvSpPr>
        <p:spPr>
          <a:xfrm>
            <a:off x="10287000" y="33858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29" name="CustomShape 14"/>
          <p:cNvSpPr/>
          <p:nvPr/>
        </p:nvSpPr>
        <p:spPr>
          <a:xfrm>
            <a:off x="10287000" y="36957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0" name="CustomShape 15"/>
          <p:cNvSpPr/>
          <p:nvPr/>
        </p:nvSpPr>
        <p:spPr>
          <a:xfrm>
            <a:off x="9982080" y="14202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1" name="CustomShape 16"/>
          <p:cNvSpPr/>
          <p:nvPr/>
        </p:nvSpPr>
        <p:spPr>
          <a:xfrm>
            <a:off x="7362720" y="20901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2" name="CustomShape 17"/>
          <p:cNvSpPr/>
          <p:nvPr/>
        </p:nvSpPr>
        <p:spPr>
          <a:xfrm>
            <a:off x="7362720" y="34189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33" name="Table 18"/>
          <p:cNvGraphicFramePr/>
          <p:nvPr/>
        </p:nvGraphicFramePr>
        <p:xfrm>
          <a:off x="8374680" y="4486320"/>
          <a:ext cx="1789560" cy="6184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4" name="CustomShape 19"/>
          <p:cNvSpPr/>
          <p:nvPr/>
        </p:nvSpPr>
        <p:spPr>
          <a:xfrm>
            <a:off x="6374160" y="3916800"/>
            <a:ext cx="409320" cy="5446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20"/>
          <p:cNvSpPr/>
          <p:nvPr/>
        </p:nvSpPr>
        <p:spPr>
          <a:xfrm rot="10800000" flipH="1" flipV="1">
            <a:off x="8374680" y="4795200"/>
            <a:ext cx="1590480" cy="59652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1"/>
          <p:cNvSpPr/>
          <p:nvPr/>
        </p:nvSpPr>
        <p:spPr>
          <a:xfrm>
            <a:off x="10287000" y="45176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7" name="CustomShape 22"/>
          <p:cNvSpPr/>
          <p:nvPr/>
        </p:nvSpPr>
        <p:spPr>
          <a:xfrm>
            <a:off x="10287000" y="48276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8" name="CustomShape 23"/>
          <p:cNvSpPr/>
          <p:nvPr/>
        </p:nvSpPr>
        <p:spPr>
          <a:xfrm>
            <a:off x="7362720" y="455076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39" name="CustomShape 24"/>
          <p:cNvSpPr/>
          <p:nvPr/>
        </p:nvSpPr>
        <p:spPr>
          <a:xfrm rot="10800000">
            <a:off x="2772720" y="4419720"/>
            <a:ext cx="438840" cy="27277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5"/>
          <p:cNvSpPr/>
          <p:nvPr/>
        </p:nvSpPr>
        <p:spPr>
          <a:xfrm rot="16200000">
            <a:off x="1293480" y="282384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1" name="CustomShape 26"/>
          <p:cNvSpPr/>
          <p:nvPr/>
        </p:nvSpPr>
        <p:spPr>
          <a:xfrm rot="10800000">
            <a:off x="2743200" y="6629400"/>
            <a:ext cx="408240" cy="2209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7"/>
          <p:cNvSpPr/>
          <p:nvPr/>
        </p:nvSpPr>
        <p:spPr>
          <a:xfrm rot="16200000">
            <a:off x="1338120" y="525240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3" name="CustomShape 28"/>
          <p:cNvSpPr/>
          <p:nvPr/>
        </p:nvSpPr>
        <p:spPr>
          <a:xfrm>
            <a:off x="6374160" y="6054480"/>
            <a:ext cx="409320" cy="5745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9"/>
          <p:cNvSpPr/>
          <p:nvPr/>
        </p:nvSpPr>
        <p:spPr>
          <a:xfrm>
            <a:off x="6814080" y="6203520"/>
            <a:ext cx="1676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5" name="CustomShape 30"/>
          <p:cNvSpPr/>
          <p:nvPr/>
        </p:nvSpPr>
        <p:spPr>
          <a:xfrm>
            <a:off x="9791640" y="3048480"/>
            <a:ext cx="2666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6" name="CustomShape 31"/>
          <p:cNvSpPr/>
          <p:nvPr/>
        </p:nvSpPr>
        <p:spPr>
          <a:xfrm>
            <a:off x="9829800" y="4189320"/>
            <a:ext cx="2666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38862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8" name="CustomShape 2"/>
          <p:cNvSpPr/>
          <p:nvPr/>
        </p:nvSpPr>
        <p:spPr>
          <a:xfrm>
            <a:off x="228600" y="1056960"/>
            <a:ext cx="3200040" cy="179028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9" name="CustomShape 3"/>
          <p:cNvSpPr/>
          <p:nvPr/>
        </p:nvSpPr>
        <p:spPr>
          <a:xfrm>
            <a:off x="228600" y="3000600"/>
            <a:ext cx="3200040" cy="2662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0" name="TextShape 4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28C49D2-691E-4A9A-9C80-46D18996699F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21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851" name="CustomShape 5"/>
          <p:cNvSpPr/>
          <p:nvPr/>
        </p:nvSpPr>
        <p:spPr>
          <a:xfrm>
            <a:off x="40539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2" name="CustomShape 6"/>
          <p:cNvSpPr/>
          <p:nvPr/>
        </p:nvSpPr>
        <p:spPr>
          <a:xfrm>
            <a:off x="4648320" y="33775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3" name="CustomShape 7"/>
          <p:cNvSpPr/>
          <p:nvPr/>
        </p:nvSpPr>
        <p:spPr>
          <a:xfrm>
            <a:off x="40384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4" name="CustomShape 8"/>
          <p:cNvSpPr/>
          <p:nvPr/>
        </p:nvSpPr>
        <p:spPr>
          <a:xfrm>
            <a:off x="38862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5" name="CustomShape 9"/>
          <p:cNvSpPr/>
          <p:nvPr/>
        </p:nvSpPr>
        <p:spPr>
          <a:xfrm>
            <a:off x="454320" y="342144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454320" y="21924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441360" y="14587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438120" y="490212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2286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434340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5"/>
          <p:cNvSpPr/>
          <p:nvPr/>
        </p:nvSpPr>
        <p:spPr>
          <a:xfrm>
            <a:off x="5638680" y="31489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6"/>
          <p:cNvSpPr/>
          <p:nvPr/>
        </p:nvSpPr>
        <p:spPr>
          <a:xfrm>
            <a:off x="5638680" y="391104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17"/>
          <p:cNvSpPr/>
          <p:nvPr/>
        </p:nvSpPr>
        <p:spPr>
          <a:xfrm>
            <a:off x="40539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4" name="CustomShape 18"/>
          <p:cNvSpPr/>
          <p:nvPr/>
        </p:nvSpPr>
        <p:spPr>
          <a:xfrm>
            <a:off x="75438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5" name="CustomShape 19"/>
          <p:cNvSpPr/>
          <p:nvPr/>
        </p:nvSpPr>
        <p:spPr>
          <a:xfrm>
            <a:off x="77115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20"/>
          <p:cNvSpPr/>
          <p:nvPr/>
        </p:nvSpPr>
        <p:spPr>
          <a:xfrm>
            <a:off x="8305920" y="33775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21"/>
          <p:cNvSpPr/>
          <p:nvPr/>
        </p:nvSpPr>
        <p:spPr>
          <a:xfrm>
            <a:off x="76960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75438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800100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24"/>
          <p:cNvSpPr/>
          <p:nvPr/>
        </p:nvSpPr>
        <p:spPr>
          <a:xfrm>
            <a:off x="9296280" y="31489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>
            <a:off x="9296280" y="391104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26"/>
          <p:cNvSpPr/>
          <p:nvPr/>
        </p:nvSpPr>
        <p:spPr>
          <a:xfrm>
            <a:off x="77115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3" name="CustomShape 27"/>
          <p:cNvSpPr/>
          <p:nvPr/>
        </p:nvSpPr>
        <p:spPr>
          <a:xfrm>
            <a:off x="40140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858000" y="448236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3213360" y="4514760"/>
            <a:ext cx="824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30"/>
          <p:cNvSpPr/>
          <p:nvPr/>
        </p:nvSpPr>
        <p:spPr>
          <a:xfrm>
            <a:off x="1895760" y="1952280"/>
            <a:ext cx="360" cy="33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31"/>
          <p:cNvSpPr/>
          <p:nvPr/>
        </p:nvSpPr>
        <p:spPr>
          <a:xfrm>
            <a:off x="1895760" y="2729520"/>
            <a:ext cx="360" cy="68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32"/>
          <p:cNvSpPr/>
          <p:nvPr/>
        </p:nvSpPr>
        <p:spPr>
          <a:xfrm>
            <a:off x="1905840" y="3991680"/>
            <a:ext cx="360" cy="2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3"/>
          <p:cNvSpPr/>
          <p:nvPr/>
        </p:nvSpPr>
        <p:spPr>
          <a:xfrm>
            <a:off x="1112508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4"/>
          <p:cNvSpPr/>
          <p:nvPr/>
        </p:nvSpPr>
        <p:spPr>
          <a:xfrm>
            <a:off x="1129284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35"/>
          <p:cNvSpPr/>
          <p:nvPr/>
        </p:nvSpPr>
        <p:spPr>
          <a:xfrm>
            <a:off x="1127772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36"/>
          <p:cNvSpPr/>
          <p:nvPr/>
        </p:nvSpPr>
        <p:spPr>
          <a:xfrm>
            <a:off x="1112508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37"/>
          <p:cNvSpPr/>
          <p:nvPr/>
        </p:nvSpPr>
        <p:spPr>
          <a:xfrm>
            <a:off x="1165860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38"/>
          <p:cNvSpPr/>
          <p:nvPr/>
        </p:nvSpPr>
        <p:spPr>
          <a:xfrm>
            <a:off x="1129284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39"/>
          <p:cNvSpPr/>
          <p:nvPr/>
        </p:nvSpPr>
        <p:spPr>
          <a:xfrm>
            <a:off x="10515600" y="447192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0"/>
          <p:cNvSpPr/>
          <p:nvPr/>
        </p:nvSpPr>
        <p:spPr>
          <a:xfrm>
            <a:off x="11875680" y="342144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41"/>
          <p:cNvSpPr/>
          <p:nvPr/>
        </p:nvSpPr>
        <p:spPr>
          <a:xfrm flipH="1">
            <a:off x="12979800" y="3181680"/>
            <a:ext cx="360" cy="23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42"/>
          <p:cNvSpPr/>
          <p:nvPr/>
        </p:nvSpPr>
        <p:spPr>
          <a:xfrm>
            <a:off x="12980520" y="3954600"/>
            <a:ext cx="360" cy="2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2286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3DD88BA-62A0-4883-BEB2-1A4A0D7DB13E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22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891" name="CustomShape 3"/>
          <p:cNvSpPr/>
          <p:nvPr/>
        </p:nvSpPr>
        <p:spPr>
          <a:xfrm>
            <a:off x="3963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2" name="CustomShape 4"/>
          <p:cNvSpPr/>
          <p:nvPr/>
        </p:nvSpPr>
        <p:spPr>
          <a:xfrm>
            <a:off x="990720" y="33775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3" name="CustomShape 5"/>
          <p:cNvSpPr/>
          <p:nvPr/>
        </p:nvSpPr>
        <p:spPr>
          <a:xfrm>
            <a:off x="3808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4" name="CustomShape 6"/>
          <p:cNvSpPr/>
          <p:nvPr/>
        </p:nvSpPr>
        <p:spPr>
          <a:xfrm>
            <a:off x="2286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7"/>
          <p:cNvSpPr/>
          <p:nvPr/>
        </p:nvSpPr>
        <p:spPr>
          <a:xfrm>
            <a:off x="68580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8"/>
          <p:cNvSpPr/>
          <p:nvPr/>
        </p:nvSpPr>
        <p:spPr>
          <a:xfrm>
            <a:off x="1981080" y="31489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9"/>
          <p:cNvSpPr/>
          <p:nvPr/>
        </p:nvSpPr>
        <p:spPr>
          <a:xfrm>
            <a:off x="1981080" y="391104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10"/>
          <p:cNvSpPr/>
          <p:nvPr/>
        </p:nvSpPr>
        <p:spPr>
          <a:xfrm>
            <a:off x="3963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11"/>
          <p:cNvSpPr/>
          <p:nvPr/>
        </p:nvSpPr>
        <p:spPr>
          <a:xfrm>
            <a:off x="38862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12"/>
          <p:cNvSpPr/>
          <p:nvPr/>
        </p:nvSpPr>
        <p:spPr>
          <a:xfrm>
            <a:off x="40539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1" name="CustomShape 13"/>
          <p:cNvSpPr/>
          <p:nvPr/>
        </p:nvSpPr>
        <p:spPr>
          <a:xfrm>
            <a:off x="4648320" y="33775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2" name="CustomShape 14"/>
          <p:cNvSpPr/>
          <p:nvPr/>
        </p:nvSpPr>
        <p:spPr>
          <a:xfrm>
            <a:off x="40384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3" name="CustomShape 15"/>
          <p:cNvSpPr/>
          <p:nvPr/>
        </p:nvSpPr>
        <p:spPr>
          <a:xfrm>
            <a:off x="38862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16"/>
          <p:cNvSpPr/>
          <p:nvPr/>
        </p:nvSpPr>
        <p:spPr>
          <a:xfrm>
            <a:off x="434340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17"/>
          <p:cNvSpPr/>
          <p:nvPr/>
        </p:nvSpPr>
        <p:spPr>
          <a:xfrm>
            <a:off x="5638680" y="31489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18"/>
          <p:cNvSpPr/>
          <p:nvPr/>
        </p:nvSpPr>
        <p:spPr>
          <a:xfrm>
            <a:off x="5638680" y="391104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19"/>
          <p:cNvSpPr/>
          <p:nvPr/>
        </p:nvSpPr>
        <p:spPr>
          <a:xfrm>
            <a:off x="40539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8" name="CustomShape 20"/>
          <p:cNvSpPr/>
          <p:nvPr/>
        </p:nvSpPr>
        <p:spPr>
          <a:xfrm>
            <a:off x="3200400" y="448236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1"/>
          <p:cNvSpPr/>
          <p:nvPr/>
        </p:nvSpPr>
        <p:spPr>
          <a:xfrm>
            <a:off x="75438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0" name="CustomShape 22"/>
          <p:cNvSpPr/>
          <p:nvPr/>
        </p:nvSpPr>
        <p:spPr>
          <a:xfrm>
            <a:off x="77115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23"/>
          <p:cNvSpPr/>
          <p:nvPr/>
        </p:nvSpPr>
        <p:spPr>
          <a:xfrm>
            <a:off x="76960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24"/>
          <p:cNvSpPr/>
          <p:nvPr/>
        </p:nvSpPr>
        <p:spPr>
          <a:xfrm>
            <a:off x="75438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25"/>
          <p:cNvSpPr/>
          <p:nvPr/>
        </p:nvSpPr>
        <p:spPr>
          <a:xfrm>
            <a:off x="807732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26"/>
          <p:cNvSpPr/>
          <p:nvPr/>
        </p:nvSpPr>
        <p:spPr>
          <a:xfrm>
            <a:off x="77115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5" name="CustomShape 27"/>
          <p:cNvSpPr/>
          <p:nvPr/>
        </p:nvSpPr>
        <p:spPr>
          <a:xfrm>
            <a:off x="6858000" y="447192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28"/>
          <p:cNvSpPr/>
          <p:nvPr/>
        </p:nvSpPr>
        <p:spPr>
          <a:xfrm>
            <a:off x="8294040" y="342144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7" name="CustomShape 29"/>
          <p:cNvSpPr/>
          <p:nvPr/>
        </p:nvSpPr>
        <p:spPr>
          <a:xfrm flipH="1">
            <a:off x="9398520" y="3181680"/>
            <a:ext cx="360" cy="23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30"/>
          <p:cNvSpPr/>
          <p:nvPr/>
        </p:nvSpPr>
        <p:spPr>
          <a:xfrm>
            <a:off x="9399240" y="3954600"/>
            <a:ext cx="360" cy="2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31"/>
          <p:cNvSpPr/>
          <p:nvPr/>
        </p:nvSpPr>
        <p:spPr>
          <a:xfrm>
            <a:off x="11201400" y="211824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0" name="CustomShape 32"/>
          <p:cNvSpPr/>
          <p:nvPr/>
        </p:nvSpPr>
        <p:spPr>
          <a:xfrm>
            <a:off x="11369160" y="421560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33"/>
          <p:cNvSpPr/>
          <p:nvPr/>
        </p:nvSpPr>
        <p:spPr>
          <a:xfrm>
            <a:off x="11353680" y="490176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2" name="CustomShape 34"/>
          <p:cNvSpPr/>
          <p:nvPr/>
        </p:nvSpPr>
        <p:spPr>
          <a:xfrm>
            <a:off x="11201400" y="579132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35"/>
          <p:cNvSpPr/>
          <p:nvPr/>
        </p:nvSpPr>
        <p:spPr>
          <a:xfrm>
            <a:off x="11734920" y="31489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36"/>
          <p:cNvSpPr/>
          <p:nvPr/>
        </p:nvSpPr>
        <p:spPr>
          <a:xfrm>
            <a:off x="11369160" y="264852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37"/>
          <p:cNvSpPr/>
          <p:nvPr/>
        </p:nvSpPr>
        <p:spPr>
          <a:xfrm>
            <a:off x="10515600" y="448236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38"/>
          <p:cNvSpPr/>
          <p:nvPr/>
        </p:nvSpPr>
        <p:spPr>
          <a:xfrm>
            <a:off x="11951640" y="342144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7" name="CustomShape 39"/>
          <p:cNvSpPr/>
          <p:nvPr/>
        </p:nvSpPr>
        <p:spPr>
          <a:xfrm flipH="1">
            <a:off x="13056120" y="3181680"/>
            <a:ext cx="360" cy="23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40"/>
          <p:cNvSpPr/>
          <p:nvPr/>
        </p:nvSpPr>
        <p:spPr>
          <a:xfrm>
            <a:off x="13056840" y="3954600"/>
            <a:ext cx="360" cy="2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1706760" y="198108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46FAD31-1E76-4829-B07E-43EB183F0792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23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931" name="CustomShape 3"/>
          <p:cNvSpPr/>
          <p:nvPr/>
        </p:nvSpPr>
        <p:spPr>
          <a:xfrm>
            <a:off x="1874520" y="407844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4"/>
          <p:cNvSpPr/>
          <p:nvPr/>
        </p:nvSpPr>
        <p:spPr>
          <a:xfrm>
            <a:off x="2468880" y="32407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5"/>
          <p:cNvSpPr/>
          <p:nvPr/>
        </p:nvSpPr>
        <p:spPr>
          <a:xfrm>
            <a:off x="1859400" y="476460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6"/>
          <p:cNvSpPr/>
          <p:nvPr/>
        </p:nvSpPr>
        <p:spPr>
          <a:xfrm>
            <a:off x="1706760" y="565416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7"/>
          <p:cNvSpPr/>
          <p:nvPr/>
        </p:nvSpPr>
        <p:spPr>
          <a:xfrm>
            <a:off x="2163960" y="30121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8"/>
          <p:cNvSpPr/>
          <p:nvPr/>
        </p:nvSpPr>
        <p:spPr>
          <a:xfrm>
            <a:off x="3459600" y="30121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9"/>
          <p:cNvSpPr/>
          <p:nvPr/>
        </p:nvSpPr>
        <p:spPr>
          <a:xfrm>
            <a:off x="3459600" y="377388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0"/>
          <p:cNvSpPr/>
          <p:nvPr/>
        </p:nvSpPr>
        <p:spPr>
          <a:xfrm>
            <a:off x="1874520" y="251136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11"/>
          <p:cNvSpPr/>
          <p:nvPr/>
        </p:nvSpPr>
        <p:spPr>
          <a:xfrm>
            <a:off x="5364360" y="198108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0" name="CustomShape 12"/>
          <p:cNvSpPr/>
          <p:nvPr/>
        </p:nvSpPr>
        <p:spPr>
          <a:xfrm>
            <a:off x="5532120" y="407844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13"/>
          <p:cNvSpPr/>
          <p:nvPr/>
        </p:nvSpPr>
        <p:spPr>
          <a:xfrm>
            <a:off x="6126480" y="324072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14"/>
          <p:cNvSpPr/>
          <p:nvPr/>
        </p:nvSpPr>
        <p:spPr>
          <a:xfrm>
            <a:off x="5517000" y="476460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15"/>
          <p:cNvSpPr/>
          <p:nvPr/>
        </p:nvSpPr>
        <p:spPr>
          <a:xfrm>
            <a:off x="5364360" y="565416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16"/>
          <p:cNvSpPr/>
          <p:nvPr/>
        </p:nvSpPr>
        <p:spPr>
          <a:xfrm>
            <a:off x="5821560" y="30121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17"/>
          <p:cNvSpPr/>
          <p:nvPr/>
        </p:nvSpPr>
        <p:spPr>
          <a:xfrm>
            <a:off x="7117200" y="3012120"/>
            <a:ext cx="360" cy="2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18"/>
          <p:cNvSpPr/>
          <p:nvPr/>
        </p:nvSpPr>
        <p:spPr>
          <a:xfrm>
            <a:off x="7117200" y="3773880"/>
            <a:ext cx="3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19"/>
          <p:cNvSpPr/>
          <p:nvPr/>
        </p:nvSpPr>
        <p:spPr>
          <a:xfrm>
            <a:off x="5532120" y="251136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0"/>
          <p:cNvSpPr/>
          <p:nvPr/>
        </p:nvSpPr>
        <p:spPr>
          <a:xfrm>
            <a:off x="4678560" y="434520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21"/>
          <p:cNvSpPr/>
          <p:nvPr/>
        </p:nvSpPr>
        <p:spPr>
          <a:xfrm>
            <a:off x="9021960" y="1981080"/>
            <a:ext cx="3200040" cy="354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0" name="CustomShape 22"/>
          <p:cNvSpPr/>
          <p:nvPr/>
        </p:nvSpPr>
        <p:spPr>
          <a:xfrm>
            <a:off x="9189720" y="4078440"/>
            <a:ext cx="281916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23"/>
          <p:cNvSpPr/>
          <p:nvPr/>
        </p:nvSpPr>
        <p:spPr>
          <a:xfrm>
            <a:off x="9174600" y="4764600"/>
            <a:ext cx="2822040" cy="533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24"/>
          <p:cNvSpPr/>
          <p:nvPr/>
        </p:nvSpPr>
        <p:spPr>
          <a:xfrm>
            <a:off x="9021960" y="5654160"/>
            <a:ext cx="3200040" cy="533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25"/>
          <p:cNvSpPr/>
          <p:nvPr/>
        </p:nvSpPr>
        <p:spPr>
          <a:xfrm>
            <a:off x="9555480" y="3012120"/>
            <a:ext cx="3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26"/>
          <p:cNvSpPr/>
          <p:nvPr/>
        </p:nvSpPr>
        <p:spPr>
          <a:xfrm>
            <a:off x="9189720" y="2511360"/>
            <a:ext cx="2819160" cy="5331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5" name="CustomShape 27"/>
          <p:cNvSpPr/>
          <p:nvPr/>
        </p:nvSpPr>
        <p:spPr>
          <a:xfrm>
            <a:off x="8336160" y="4334760"/>
            <a:ext cx="853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28"/>
          <p:cNvSpPr/>
          <p:nvPr/>
        </p:nvSpPr>
        <p:spPr>
          <a:xfrm>
            <a:off x="9772560" y="3284280"/>
            <a:ext cx="2209320" cy="5331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7" name="CustomShape 29"/>
          <p:cNvSpPr/>
          <p:nvPr/>
        </p:nvSpPr>
        <p:spPr>
          <a:xfrm flipH="1">
            <a:off x="10876680" y="3044880"/>
            <a:ext cx="360" cy="23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30"/>
          <p:cNvSpPr/>
          <p:nvPr/>
        </p:nvSpPr>
        <p:spPr>
          <a:xfrm>
            <a:off x="10877400" y="3817800"/>
            <a:ext cx="360" cy="26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47C8DC2-2D50-4FFF-B50A-305F54623225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24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960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4920" cy="4594680"/>
          </a:xfrm>
          <a:prstGeom prst="rect">
            <a:avLst/>
          </a:prstGeom>
          <a:ln>
            <a:noFill/>
          </a:ln>
        </p:spPr>
      </p:pic>
      <p:sp>
        <p:nvSpPr>
          <p:cNvPr id="961" name="CustomShape 2"/>
          <p:cNvSpPr/>
          <p:nvPr/>
        </p:nvSpPr>
        <p:spPr>
          <a:xfrm>
            <a:off x="8458200" y="2731680"/>
            <a:ext cx="15192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3"/>
          <p:cNvSpPr/>
          <p:nvPr/>
        </p:nvSpPr>
        <p:spPr>
          <a:xfrm>
            <a:off x="6400800" y="2362320"/>
            <a:ext cx="2057040" cy="729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 flipH="1" flipV="1">
            <a:off x="10438560" y="3809880"/>
            <a:ext cx="8377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5"/>
          <p:cNvSpPr/>
          <p:nvPr/>
        </p:nvSpPr>
        <p:spPr>
          <a:xfrm>
            <a:off x="11277720" y="3562560"/>
            <a:ext cx="2057040" cy="516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8458200" y="4114800"/>
            <a:ext cx="346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7"/>
          <p:cNvSpPr/>
          <p:nvPr/>
        </p:nvSpPr>
        <p:spPr>
          <a:xfrm>
            <a:off x="6934320" y="3795480"/>
            <a:ext cx="1523520" cy="729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1B1F6D8-8BD4-4A43-BAE6-DAD2B1E0D33F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25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968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4320" cy="4238280"/>
          </a:xfrm>
          <a:prstGeom prst="rect">
            <a:avLst/>
          </a:prstGeom>
          <a:ln>
            <a:noFill/>
          </a:ln>
        </p:spPr>
      </p:pic>
      <p:sp>
        <p:nvSpPr>
          <p:cNvPr id="969" name="CustomShape 2"/>
          <p:cNvSpPr/>
          <p:nvPr/>
        </p:nvSpPr>
        <p:spPr>
          <a:xfrm>
            <a:off x="8534520" y="3371040"/>
            <a:ext cx="15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3"/>
          <p:cNvSpPr/>
          <p:nvPr/>
        </p:nvSpPr>
        <p:spPr>
          <a:xfrm>
            <a:off x="6629400" y="3048120"/>
            <a:ext cx="1904760" cy="637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EED12F1-2CBC-4EA3-9842-9D5D4D33AA3E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26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972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9080" cy="3742920"/>
          </a:xfrm>
          <a:prstGeom prst="rect">
            <a:avLst/>
          </a:prstGeom>
          <a:ln>
            <a:noFill/>
          </a:ln>
        </p:spPr>
      </p:pic>
      <p:sp>
        <p:nvSpPr>
          <p:cNvPr id="973" name="CustomShape 2"/>
          <p:cNvSpPr/>
          <p:nvPr/>
        </p:nvSpPr>
        <p:spPr>
          <a:xfrm>
            <a:off x="6496200" y="3048120"/>
            <a:ext cx="1638000" cy="637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974" name="CustomShape 3"/>
          <p:cNvSpPr/>
          <p:nvPr/>
        </p:nvSpPr>
        <p:spPr>
          <a:xfrm>
            <a:off x="8134200" y="3371040"/>
            <a:ext cx="24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extShape 1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Boot flow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8FCB4C6-F4C4-411A-AAC5-4CD660304A52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27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977" name="CustomShape 3"/>
          <p:cNvSpPr/>
          <p:nvPr/>
        </p:nvSpPr>
        <p:spPr>
          <a:xfrm>
            <a:off x="3551040" y="2699640"/>
            <a:ext cx="2057040" cy="1447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8" name="CustomShape 4"/>
          <p:cNvSpPr/>
          <p:nvPr/>
        </p:nvSpPr>
        <p:spPr>
          <a:xfrm>
            <a:off x="1226880" y="28256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5"/>
          <p:cNvSpPr/>
          <p:nvPr/>
        </p:nvSpPr>
        <p:spPr>
          <a:xfrm>
            <a:off x="2712600" y="3195000"/>
            <a:ext cx="685440" cy="456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0" name="CustomShape 6"/>
          <p:cNvSpPr/>
          <p:nvPr/>
        </p:nvSpPr>
        <p:spPr>
          <a:xfrm>
            <a:off x="5760720" y="3195000"/>
            <a:ext cx="685440" cy="456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1" name="CustomShape 7"/>
          <p:cNvSpPr/>
          <p:nvPr/>
        </p:nvSpPr>
        <p:spPr>
          <a:xfrm>
            <a:off x="6598800" y="2699640"/>
            <a:ext cx="2057040" cy="1447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8"/>
          <p:cNvSpPr/>
          <p:nvPr/>
        </p:nvSpPr>
        <p:spPr>
          <a:xfrm>
            <a:off x="8808840" y="3195000"/>
            <a:ext cx="685440" cy="456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3" name="CustomShape 9"/>
          <p:cNvSpPr/>
          <p:nvPr/>
        </p:nvSpPr>
        <p:spPr>
          <a:xfrm>
            <a:off x="9646920" y="2699640"/>
            <a:ext cx="2057040" cy="1447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984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985" name="CustomShape 10"/>
          <p:cNvSpPr/>
          <p:nvPr/>
        </p:nvSpPr>
        <p:spPr>
          <a:xfrm rot="5400000">
            <a:off x="5837040" y="1169640"/>
            <a:ext cx="533160" cy="20570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86" name="CustomShape 11"/>
          <p:cNvSpPr/>
          <p:nvPr/>
        </p:nvSpPr>
        <p:spPr>
          <a:xfrm rot="5400000">
            <a:off x="8885160" y="1117440"/>
            <a:ext cx="533160" cy="20570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87" name="CustomShape 12"/>
          <p:cNvSpPr/>
          <p:nvPr/>
        </p:nvSpPr>
        <p:spPr>
          <a:xfrm>
            <a:off x="5412240" y="1510200"/>
            <a:ext cx="1477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13"/>
          <p:cNvSpPr/>
          <p:nvPr/>
        </p:nvSpPr>
        <p:spPr>
          <a:xfrm>
            <a:off x="8462160" y="1529280"/>
            <a:ext cx="1378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extShape 1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SBL Boot flow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9391B31-3B60-4ED1-8D33-830358D616B1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28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548640" y="3124080"/>
            <a:ext cx="1737000" cy="974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2" name="CustomShape 4"/>
          <p:cNvSpPr/>
          <p:nvPr/>
        </p:nvSpPr>
        <p:spPr>
          <a:xfrm>
            <a:off x="2362320" y="3657600"/>
            <a:ext cx="1066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93" name="CustomShape 5"/>
          <p:cNvSpPr/>
          <p:nvPr/>
        </p:nvSpPr>
        <p:spPr>
          <a:xfrm>
            <a:off x="2416680" y="2935440"/>
            <a:ext cx="1066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994" name="Table 6"/>
          <p:cNvGraphicFramePr/>
          <p:nvPr/>
        </p:nvGraphicFramePr>
        <p:xfrm>
          <a:off x="3522600" y="2728440"/>
          <a:ext cx="2133360" cy="148284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5" name="CustomShape 7"/>
          <p:cNvSpPr/>
          <p:nvPr/>
        </p:nvSpPr>
        <p:spPr>
          <a:xfrm>
            <a:off x="3048120" y="4642560"/>
            <a:ext cx="3413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6" name="CustomShape 8"/>
          <p:cNvSpPr/>
          <p:nvPr/>
        </p:nvSpPr>
        <p:spPr>
          <a:xfrm>
            <a:off x="5791320" y="3620880"/>
            <a:ext cx="1447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97" name="CustomShape 9"/>
          <p:cNvSpPr/>
          <p:nvPr/>
        </p:nvSpPr>
        <p:spPr>
          <a:xfrm>
            <a:off x="5656320" y="3238200"/>
            <a:ext cx="184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8" name="CustomShape 10"/>
          <p:cNvSpPr/>
          <p:nvPr/>
        </p:nvSpPr>
        <p:spPr>
          <a:xfrm>
            <a:off x="7469640" y="3210480"/>
            <a:ext cx="1201320" cy="82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9" name="CustomShape 11"/>
          <p:cNvSpPr/>
          <p:nvPr/>
        </p:nvSpPr>
        <p:spPr>
          <a:xfrm>
            <a:off x="8934840" y="3203640"/>
            <a:ext cx="1201320" cy="82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0" name="CustomShape 12"/>
          <p:cNvSpPr/>
          <p:nvPr/>
        </p:nvSpPr>
        <p:spPr>
          <a:xfrm>
            <a:off x="8671680" y="3620880"/>
            <a:ext cx="24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1" name="CustomShape 13"/>
          <p:cNvSpPr/>
          <p:nvPr/>
        </p:nvSpPr>
        <p:spPr>
          <a:xfrm>
            <a:off x="10136880" y="3620880"/>
            <a:ext cx="24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2" name="CustomShape 14"/>
          <p:cNvSpPr/>
          <p:nvPr/>
        </p:nvSpPr>
        <p:spPr>
          <a:xfrm>
            <a:off x="10383840" y="3203640"/>
            <a:ext cx="1201320" cy="82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03" name="CustomShape 15"/>
          <p:cNvSpPr/>
          <p:nvPr/>
        </p:nvSpPr>
        <p:spPr>
          <a:xfrm>
            <a:off x="11585520" y="3607560"/>
            <a:ext cx="24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4" name="CustomShape 16"/>
          <p:cNvSpPr/>
          <p:nvPr/>
        </p:nvSpPr>
        <p:spPr>
          <a:xfrm>
            <a:off x="11822040" y="3196080"/>
            <a:ext cx="1201320" cy="82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2207880" y="4870800"/>
            <a:ext cx="5884920" cy="1527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1402920" y="6642720"/>
            <a:ext cx="667404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2207880" y="2467440"/>
            <a:ext cx="5868720" cy="15490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4314960" y="5041080"/>
            <a:ext cx="3533400" cy="5929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09" name="CustomShape 5"/>
          <p:cNvSpPr/>
          <p:nvPr/>
        </p:nvSpPr>
        <p:spPr>
          <a:xfrm>
            <a:off x="4327200" y="5697000"/>
            <a:ext cx="3533400" cy="61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0" name="CustomShape 6"/>
          <p:cNvSpPr/>
          <p:nvPr/>
        </p:nvSpPr>
        <p:spPr>
          <a:xfrm>
            <a:off x="2207880" y="1447920"/>
            <a:ext cx="5868720" cy="8773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1" name="CustomShape 7"/>
          <p:cNvSpPr/>
          <p:nvPr/>
        </p:nvSpPr>
        <p:spPr>
          <a:xfrm>
            <a:off x="2224080" y="4212720"/>
            <a:ext cx="586872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2" name="CustomShape 8"/>
          <p:cNvSpPr/>
          <p:nvPr/>
        </p:nvSpPr>
        <p:spPr>
          <a:xfrm rot="5400000">
            <a:off x="-744480" y="3595680"/>
            <a:ext cx="4950000" cy="654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FreeRTOS </a:t>
            </a:r>
            <a:r>
              <a:rPr lang="en-IN" sz="1920" b="0" strike="noStrike" spc="-1">
                <a:solidFill>
                  <a:srgbClr val="000000"/>
                </a:solidFill>
                <a:latin typeface="Arial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13" name="CustomShape 9"/>
          <p:cNvSpPr/>
          <p:nvPr/>
        </p:nvSpPr>
        <p:spPr>
          <a:xfrm>
            <a:off x="4876920" y="2622240"/>
            <a:ext cx="2895120" cy="422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4" name="CustomShape 10"/>
          <p:cNvSpPr/>
          <p:nvPr/>
        </p:nvSpPr>
        <p:spPr>
          <a:xfrm>
            <a:off x="4876920" y="1645920"/>
            <a:ext cx="2895120" cy="545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5" name="CustomShape 11"/>
          <p:cNvSpPr/>
          <p:nvPr/>
        </p:nvSpPr>
        <p:spPr>
          <a:xfrm>
            <a:off x="4876920" y="3191400"/>
            <a:ext cx="2895120" cy="707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14400" y="509904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176000" y="5175360"/>
            <a:ext cx="652968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5324289" y="3678184"/>
            <a:ext cx="2423834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7823160" y="5632560"/>
            <a:ext cx="288252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176000" y="5632560"/>
            <a:ext cx="348804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04000" y="5175360"/>
            <a:ext cx="1748160" cy="837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2304000" y="1656000"/>
            <a:ext cx="8280000" cy="12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914400" y="3312000"/>
            <a:ext cx="10121400" cy="16722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2304000" y="3672000"/>
            <a:ext cx="2499228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914400" y="1295280"/>
            <a:ext cx="10112040" cy="1872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11201400" y="1295280"/>
            <a:ext cx="1917360" cy="48700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1350800" y="3753000"/>
            <a:ext cx="1603080" cy="46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11350800" y="5105520"/>
            <a:ext cx="1603080" cy="914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1350800" y="434340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1350800" y="2743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914400" y="6248520"/>
            <a:ext cx="10121400" cy="68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</a:rPr>
              <a:t>ARM M4F,  </a:t>
            </a: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ARM R5F</a:t>
            </a:r>
            <a:r>
              <a:rPr lang="en-IN" spc="-1">
                <a:solidFill>
                  <a:srgbClr val="FFFFFF"/>
                </a:solidFill>
                <a:latin typeface="Arial"/>
              </a:rPr>
              <a:t> </a:t>
            </a: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+ 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</a:rPr>
              <a:t>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1201400" y="6261120"/>
            <a:ext cx="1917360" cy="67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1350800" y="1816200"/>
            <a:ext cx="1603080" cy="863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7C08631F-5E23-4D01-88B7-D3222C39C62F}"/>
              </a:ext>
            </a:extLst>
          </p:cNvPr>
          <p:cNvSpPr/>
          <p:nvPr/>
        </p:nvSpPr>
        <p:spPr>
          <a:xfrm>
            <a:off x="8160166" y="3668940"/>
            <a:ext cx="2423834" cy="108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</a:rPr>
              <a:t>Software Diagnostics Library (SDL)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4973760" y="261720"/>
            <a:ext cx="6989400" cy="7161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7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CustomShape 4"/>
          <p:cNvSpPr/>
          <p:nvPr/>
        </p:nvSpPr>
        <p:spPr>
          <a:xfrm>
            <a:off x="5355000" y="591120"/>
            <a:ext cx="6231240" cy="333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0" name="CustomShape 5"/>
          <p:cNvSpPr/>
          <p:nvPr/>
        </p:nvSpPr>
        <p:spPr>
          <a:xfrm>
            <a:off x="2374920" y="662040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1" name="CustomShape 6"/>
          <p:cNvSpPr/>
          <p:nvPr/>
        </p:nvSpPr>
        <p:spPr>
          <a:xfrm>
            <a:off x="2374920" y="623916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2" name="CustomShape 7"/>
          <p:cNvSpPr/>
          <p:nvPr/>
        </p:nvSpPr>
        <p:spPr>
          <a:xfrm>
            <a:off x="2374920" y="87372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8"/>
          <p:cNvSpPr/>
          <p:nvPr/>
        </p:nvSpPr>
        <p:spPr>
          <a:xfrm>
            <a:off x="6213960" y="5267160"/>
            <a:ext cx="450540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4" name="CustomShape 9"/>
          <p:cNvSpPr/>
          <p:nvPr/>
        </p:nvSpPr>
        <p:spPr>
          <a:xfrm>
            <a:off x="5351040" y="6030360"/>
            <a:ext cx="62312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5" name="CustomShape 10"/>
          <p:cNvSpPr/>
          <p:nvPr/>
        </p:nvSpPr>
        <p:spPr>
          <a:xfrm>
            <a:off x="7077960" y="4205880"/>
            <a:ext cx="277668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6" name="CustomShape 11"/>
          <p:cNvSpPr/>
          <p:nvPr/>
        </p:nvSpPr>
        <p:spPr>
          <a:xfrm>
            <a:off x="5376600" y="3442680"/>
            <a:ext cx="30218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7" name="CustomShape 12"/>
          <p:cNvSpPr/>
          <p:nvPr/>
        </p:nvSpPr>
        <p:spPr>
          <a:xfrm>
            <a:off x="5420880" y="1833840"/>
            <a:ext cx="5766480" cy="33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8" name="CustomShape 13"/>
          <p:cNvSpPr/>
          <p:nvPr/>
        </p:nvSpPr>
        <p:spPr>
          <a:xfrm>
            <a:off x="6543720" y="640080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CustomShape 14"/>
          <p:cNvSpPr/>
          <p:nvPr/>
        </p:nvSpPr>
        <p:spPr>
          <a:xfrm>
            <a:off x="12309480" y="591120"/>
            <a:ext cx="374400" cy="4320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CustomShape 15"/>
          <p:cNvSpPr/>
          <p:nvPr/>
        </p:nvSpPr>
        <p:spPr>
          <a:xfrm>
            <a:off x="12316680" y="5033160"/>
            <a:ext cx="366840" cy="1586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16"/>
          <p:cNvSpPr/>
          <p:nvPr/>
        </p:nvSpPr>
        <p:spPr>
          <a:xfrm>
            <a:off x="12364200" y="2915640"/>
            <a:ext cx="188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2" name="CustomShape 17"/>
          <p:cNvSpPr/>
          <p:nvPr/>
        </p:nvSpPr>
        <p:spPr>
          <a:xfrm>
            <a:off x="12364200" y="5740200"/>
            <a:ext cx="1887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3" name="CustomShape 18"/>
          <p:cNvSpPr/>
          <p:nvPr/>
        </p:nvSpPr>
        <p:spPr>
          <a:xfrm>
            <a:off x="5351040" y="684360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9"/>
          <p:cNvSpPr/>
          <p:nvPr/>
        </p:nvSpPr>
        <p:spPr>
          <a:xfrm>
            <a:off x="9020160" y="683028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5" name="CustomShape 20"/>
          <p:cNvSpPr/>
          <p:nvPr/>
        </p:nvSpPr>
        <p:spPr>
          <a:xfrm>
            <a:off x="10212840" y="639576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21"/>
          <p:cNvSpPr/>
          <p:nvPr/>
        </p:nvSpPr>
        <p:spPr>
          <a:xfrm>
            <a:off x="8569440" y="3442680"/>
            <a:ext cx="304452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7" name="CustomShape 22"/>
          <p:cNvSpPr/>
          <p:nvPr/>
        </p:nvSpPr>
        <p:spPr>
          <a:xfrm flipH="1">
            <a:off x="8398800" y="5634000"/>
            <a:ext cx="176400" cy="340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23"/>
          <p:cNvSpPr/>
          <p:nvPr/>
        </p:nvSpPr>
        <p:spPr>
          <a:xfrm>
            <a:off x="8404560" y="4573440"/>
            <a:ext cx="164520" cy="693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9" name="CustomShape 24"/>
          <p:cNvSpPr/>
          <p:nvPr/>
        </p:nvSpPr>
        <p:spPr>
          <a:xfrm>
            <a:off x="11340000" y="382392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0" name="CustomShape 25"/>
          <p:cNvSpPr/>
          <p:nvPr/>
        </p:nvSpPr>
        <p:spPr>
          <a:xfrm>
            <a:off x="8863560" y="2685960"/>
            <a:ext cx="2750400" cy="33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1" name="CustomShape 26"/>
          <p:cNvSpPr/>
          <p:nvPr/>
        </p:nvSpPr>
        <p:spPr>
          <a:xfrm flipH="1">
            <a:off x="10225800" y="304416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27"/>
          <p:cNvSpPr/>
          <p:nvPr/>
        </p:nvSpPr>
        <p:spPr>
          <a:xfrm flipH="1">
            <a:off x="10212840" y="2203560"/>
            <a:ext cx="189360" cy="457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28"/>
          <p:cNvSpPr/>
          <p:nvPr/>
        </p:nvSpPr>
        <p:spPr>
          <a:xfrm flipH="1">
            <a:off x="6543720" y="2193480"/>
            <a:ext cx="176400" cy="123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CustomShape 29"/>
          <p:cNvSpPr/>
          <p:nvPr/>
        </p:nvSpPr>
        <p:spPr>
          <a:xfrm flipH="1">
            <a:off x="11340000" y="978480"/>
            <a:ext cx="176400" cy="16858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30"/>
          <p:cNvSpPr/>
          <p:nvPr/>
        </p:nvSpPr>
        <p:spPr>
          <a:xfrm flipH="1">
            <a:off x="8399520" y="965880"/>
            <a:ext cx="168840" cy="8514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7" name="CustomShape 32"/>
          <p:cNvSpPr/>
          <p:nvPr/>
        </p:nvSpPr>
        <p:spPr>
          <a:xfrm>
            <a:off x="2374920" y="3561840"/>
            <a:ext cx="228564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8" name="CustomShape 33"/>
          <p:cNvSpPr/>
          <p:nvPr/>
        </p:nvSpPr>
        <p:spPr>
          <a:xfrm>
            <a:off x="2374920" y="2811600"/>
            <a:ext cx="2285640" cy="364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9" name="CustomShape 34"/>
          <p:cNvSpPr/>
          <p:nvPr/>
        </p:nvSpPr>
        <p:spPr>
          <a:xfrm>
            <a:off x="2374920" y="3192480"/>
            <a:ext cx="228564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0" name="CustomShape 35"/>
          <p:cNvSpPr/>
          <p:nvPr/>
        </p:nvSpPr>
        <p:spPr>
          <a:xfrm flipH="1">
            <a:off x="9020160" y="37933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36"/>
          <p:cNvSpPr/>
          <p:nvPr/>
        </p:nvSpPr>
        <p:spPr>
          <a:xfrm flipH="1">
            <a:off x="7736400" y="38095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37"/>
          <p:cNvSpPr/>
          <p:nvPr/>
        </p:nvSpPr>
        <p:spPr>
          <a:xfrm>
            <a:off x="5416200" y="384156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38"/>
          <p:cNvSpPr/>
          <p:nvPr/>
        </p:nvSpPr>
        <p:spPr>
          <a:xfrm>
            <a:off x="6541200" y="38239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39"/>
          <p:cNvSpPr/>
          <p:nvPr/>
        </p:nvSpPr>
        <p:spPr>
          <a:xfrm>
            <a:off x="10212120" y="38257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Shape 1"/>
          <p:cNvSpPr txBox="1"/>
          <p:nvPr/>
        </p:nvSpPr>
        <p:spPr>
          <a:xfrm>
            <a:off x="6383880" y="90392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03730ED-7FBA-4ECF-BE56-0C933EA0AEE9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31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2362320" y="1447920"/>
            <a:ext cx="9233280" cy="23828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57" name="CustomShape 3"/>
          <p:cNvSpPr/>
          <p:nvPr/>
        </p:nvSpPr>
        <p:spPr>
          <a:xfrm>
            <a:off x="2362320" y="4288320"/>
            <a:ext cx="9233280" cy="121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58" name="CustomShape 4"/>
          <p:cNvSpPr/>
          <p:nvPr/>
        </p:nvSpPr>
        <p:spPr>
          <a:xfrm>
            <a:off x="4202280" y="2764080"/>
            <a:ext cx="3964320" cy="395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59" name="CustomShape 5"/>
          <p:cNvSpPr/>
          <p:nvPr/>
        </p:nvSpPr>
        <p:spPr>
          <a:xfrm>
            <a:off x="4202280" y="1697400"/>
            <a:ext cx="3964320" cy="395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0" name="CustomShape 6"/>
          <p:cNvSpPr/>
          <p:nvPr/>
        </p:nvSpPr>
        <p:spPr>
          <a:xfrm>
            <a:off x="8715240" y="1717200"/>
            <a:ext cx="2651760" cy="395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1" name="CustomShape 7"/>
          <p:cNvSpPr/>
          <p:nvPr/>
        </p:nvSpPr>
        <p:spPr>
          <a:xfrm>
            <a:off x="4207320" y="4547160"/>
            <a:ext cx="1218960" cy="700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2" name="CustomShape 8"/>
          <p:cNvSpPr/>
          <p:nvPr/>
        </p:nvSpPr>
        <p:spPr>
          <a:xfrm>
            <a:off x="6070320" y="4547160"/>
            <a:ext cx="1218960" cy="700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3" name="CustomShape 9"/>
          <p:cNvSpPr/>
          <p:nvPr/>
        </p:nvSpPr>
        <p:spPr>
          <a:xfrm>
            <a:off x="7933320" y="4547160"/>
            <a:ext cx="1218960" cy="700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4" name="CustomShape 10"/>
          <p:cNvSpPr/>
          <p:nvPr/>
        </p:nvSpPr>
        <p:spPr>
          <a:xfrm>
            <a:off x="9919440" y="4547160"/>
            <a:ext cx="1218960" cy="700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65" name="CustomShape 11"/>
          <p:cNvSpPr/>
          <p:nvPr/>
        </p:nvSpPr>
        <p:spPr>
          <a:xfrm>
            <a:off x="4723560" y="3186360"/>
            <a:ext cx="151920" cy="13554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12"/>
          <p:cNvSpPr/>
          <p:nvPr/>
        </p:nvSpPr>
        <p:spPr>
          <a:xfrm>
            <a:off x="6552360" y="3186360"/>
            <a:ext cx="151920" cy="13554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13"/>
          <p:cNvSpPr/>
          <p:nvPr/>
        </p:nvSpPr>
        <p:spPr>
          <a:xfrm>
            <a:off x="8006040" y="3208680"/>
            <a:ext cx="151920" cy="13161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14"/>
          <p:cNvSpPr/>
          <p:nvPr/>
        </p:nvSpPr>
        <p:spPr>
          <a:xfrm>
            <a:off x="6156000" y="2117160"/>
            <a:ext cx="176400" cy="65232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15"/>
          <p:cNvSpPr/>
          <p:nvPr/>
        </p:nvSpPr>
        <p:spPr>
          <a:xfrm>
            <a:off x="6705000" y="2252880"/>
            <a:ext cx="1137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0" name="CustomShape 16"/>
          <p:cNvSpPr/>
          <p:nvPr/>
        </p:nvSpPr>
        <p:spPr>
          <a:xfrm>
            <a:off x="8850240" y="2252880"/>
            <a:ext cx="1137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1" name="CustomShape 17"/>
          <p:cNvSpPr/>
          <p:nvPr/>
        </p:nvSpPr>
        <p:spPr>
          <a:xfrm>
            <a:off x="8199000" y="2117160"/>
            <a:ext cx="1302120" cy="89856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18"/>
          <p:cNvSpPr/>
          <p:nvPr/>
        </p:nvSpPr>
        <p:spPr>
          <a:xfrm>
            <a:off x="10446480" y="2142720"/>
            <a:ext cx="162720" cy="23828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CustomShape 1"/>
          <p:cNvSpPr/>
          <p:nvPr/>
        </p:nvSpPr>
        <p:spPr>
          <a:xfrm>
            <a:off x="4973760" y="261720"/>
            <a:ext cx="6989400" cy="7161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4"/>
          <p:cNvSpPr/>
          <p:nvPr/>
        </p:nvSpPr>
        <p:spPr>
          <a:xfrm>
            <a:off x="5355000" y="591120"/>
            <a:ext cx="6231240" cy="333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7" name="CustomShape 5"/>
          <p:cNvSpPr/>
          <p:nvPr/>
        </p:nvSpPr>
        <p:spPr>
          <a:xfrm>
            <a:off x="2374920" y="662040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8" name="CustomShape 6"/>
          <p:cNvSpPr/>
          <p:nvPr/>
        </p:nvSpPr>
        <p:spPr>
          <a:xfrm>
            <a:off x="2374920" y="623916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7"/>
          <p:cNvSpPr/>
          <p:nvPr/>
        </p:nvSpPr>
        <p:spPr>
          <a:xfrm>
            <a:off x="2374920" y="87372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8"/>
          <p:cNvSpPr/>
          <p:nvPr/>
        </p:nvSpPr>
        <p:spPr>
          <a:xfrm>
            <a:off x="6213960" y="5267160"/>
            <a:ext cx="450540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1" name="CustomShape 9"/>
          <p:cNvSpPr/>
          <p:nvPr/>
        </p:nvSpPr>
        <p:spPr>
          <a:xfrm>
            <a:off x="5351040" y="6030360"/>
            <a:ext cx="62312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2" name="CustomShape 10"/>
          <p:cNvSpPr/>
          <p:nvPr/>
        </p:nvSpPr>
        <p:spPr>
          <a:xfrm>
            <a:off x="7077960" y="4205880"/>
            <a:ext cx="277668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3" name="CustomShape 11"/>
          <p:cNvSpPr/>
          <p:nvPr/>
        </p:nvSpPr>
        <p:spPr>
          <a:xfrm>
            <a:off x="5376600" y="3442680"/>
            <a:ext cx="30218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4" name="CustomShape 12"/>
          <p:cNvSpPr/>
          <p:nvPr/>
        </p:nvSpPr>
        <p:spPr>
          <a:xfrm>
            <a:off x="5420880" y="1833840"/>
            <a:ext cx="5766480" cy="33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85" name="CustomShape 13"/>
          <p:cNvSpPr/>
          <p:nvPr/>
        </p:nvSpPr>
        <p:spPr>
          <a:xfrm>
            <a:off x="6543720" y="640080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14"/>
          <p:cNvSpPr/>
          <p:nvPr/>
        </p:nvSpPr>
        <p:spPr>
          <a:xfrm>
            <a:off x="12309480" y="591120"/>
            <a:ext cx="374400" cy="4320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15"/>
          <p:cNvSpPr/>
          <p:nvPr/>
        </p:nvSpPr>
        <p:spPr>
          <a:xfrm>
            <a:off x="12316680" y="5033160"/>
            <a:ext cx="366840" cy="1586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16"/>
          <p:cNvSpPr/>
          <p:nvPr/>
        </p:nvSpPr>
        <p:spPr>
          <a:xfrm>
            <a:off x="12364200" y="2915640"/>
            <a:ext cx="188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9" name="CustomShape 17"/>
          <p:cNvSpPr/>
          <p:nvPr/>
        </p:nvSpPr>
        <p:spPr>
          <a:xfrm>
            <a:off x="12364200" y="5740200"/>
            <a:ext cx="1887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90" name="CustomShape 18"/>
          <p:cNvSpPr/>
          <p:nvPr/>
        </p:nvSpPr>
        <p:spPr>
          <a:xfrm>
            <a:off x="5351040" y="684360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1" name="CustomShape 19"/>
          <p:cNvSpPr/>
          <p:nvPr/>
        </p:nvSpPr>
        <p:spPr>
          <a:xfrm>
            <a:off x="9020160" y="683028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2" name="CustomShape 20"/>
          <p:cNvSpPr/>
          <p:nvPr/>
        </p:nvSpPr>
        <p:spPr>
          <a:xfrm>
            <a:off x="10212840" y="639576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21"/>
          <p:cNvSpPr/>
          <p:nvPr/>
        </p:nvSpPr>
        <p:spPr>
          <a:xfrm>
            <a:off x="8569440" y="3442680"/>
            <a:ext cx="304452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4" name="CustomShape 22"/>
          <p:cNvSpPr/>
          <p:nvPr/>
        </p:nvSpPr>
        <p:spPr>
          <a:xfrm flipH="1">
            <a:off x="8398800" y="5634000"/>
            <a:ext cx="176400" cy="340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3"/>
          <p:cNvSpPr/>
          <p:nvPr/>
        </p:nvSpPr>
        <p:spPr>
          <a:xfrm>
            <a:off x="8404560" y="4573440"/>
            <a:ext cx="164520" cy="693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24"/>
          <p:cNvSpPr/>
          <p:nvPr/>
        </p:nvSpPr>
        <p:spPr>
          <a:xfrm>
            <a:off x="11340000" y="382392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25"/>
          <p:cNvSpPr/>
          <p:nvPr/>
        </p:nvSpPr>
        <p:spPr>
          <a:xfrm>
            <a:off x="8569440" y="2685960"/>
            <a:ext cx="3044520" cy="33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8" name="CustomShape 26"/>
          <p:cNvSpPr/>
          <p:nvPr/>
        </p:nvSpPr>
        <p:spPr>
          <a:xfrm flipH="1">
            <a:off x="10225800" y="304416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27"/>
          <p:cNvSpPr/>
          <p:nvPr/>
        </p:nvSpPr>
        <p:spPr>
          <a:xfrm flipH="1">
            <a:off x="10212840" y="2203560"/>
            <a:ext cx="189360" cy="457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28"/>
          <p:cNvSpPr/>
          <p:nvPr/>
        </p:nvSpPr>
        <p:spPr>
          <a:xfrm flipH="1">
            <a:off x="6543720" y="2193480"/>
            <a:ext cx="176400" cy="123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29"/>
          <p:cNvSpPr/>
          <p:nvPr/>
        </p:nvSpPr>
        <p:spPr>
          <a:xfrm flipH="1">
            <a:off x="11340000" y="978480"/>
            <a:ext cx="176400" cy="16858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30"/>
          <p:cNvSpPr/>
          <p:nvPr/>
        </p:nvSpPr>
        <p:spPr>
          <a:xfrm flipH="1">
            <a:off x="8399520" y="965880"/>
            <a:ext cx="168840" cy="8514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4" name="CustomShape 32"/>
          <p:cNvSpPr/>
          <p:nvPr/>
        </p:nvSpPr>
        <p:spPr>
          <a:xfrm>
            <a:off x="2374920" y="3561840"/>
            <a:ext cx="2285640" cy="364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5" name="CustomShape 33"/>
          <p:cNvSpPr/>
          <p:nvPr/>
        </p:nvSpPr>
        <p:spPr>
          <a:xfrm>
            <a:off x="2374920" y="2811600"/>
            <a:ext cx="2285640" cy="364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6" name="CustomShape 34"/>
          <p:cNvSpPr/>
          <p:nvPr/>
        </p:nvSpPr>
        <p:spPr>
          <a:xfrm>
            <a:off x="2374920" y="3192480"/>
            <a:ext cx="228564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7" name="CustomShape 35"/>
          <p:cNvSpPr/>
          <p:nvPr/>
        </p:nvSpPr>
        <p:spPr>
          <a:xfrm flipH="1">
            <a:off x="9020160" y="37933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36"/>
          <p:cNvSpPr/>
          <p:nvPr/>
        </p:nvSpPr>
        <p:spPr>
          <a:xfrm flipH="1">
            <a:off x="7736400" y="38095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37"/>
          <p:cNvSpPr/>
          <p:nvPr/>
        </p:nvSpPr>
        <p:spPr>
          <a:xfrm>
            <a:off x="5416200" y="384156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38"/>
          <p:cNvSpPr/>
          <p:nvPr/>
        </p:nvSpPr>
        <p:spPr>
          <a:xfrm>
            <a:off x="6541200" y="38239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39"/>
          <p:cNvSpPr/>
          <p:nvPr/>
        </p:nvSpPr>
        <p:spPr>
          <a:xfrm>
            <a:off x="10212120" y="38257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CustomShape 1"/>
          <p:cNvSpPr/>
          <p:nvPr/>
        </p:nvSpPr>
        <p:spPr>
          <a:xfrm>
            <a:off x="4973760" y="1557000"/>
            <a:ext cx="6989400" cy="584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4"/>
          <p:cNvSpPr/>
          <p:nvPr/>
        </p:nvSpPr>
        <p:spPr>
          <a:xfrm>
            <a:off x="5382720" y="1868400"/>
            <a:ext cx="62312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5"/>
          <p:cNvSpPr/>
          <p:nvPr/>
        </p:nvSpPr>
        <p:spPr>
          <a:xfrm>
            <a:off x="2374920" y="662040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7" name="CustomShape 6"/>
          <p:cNvSpPr/>
          <p:nvPr/>
        </p:nvSpPr>
        <p:spPr>
          <a:xfrm>
            <a:off x="2374920" y="623916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8" name="CustomShape 7"/>
          <p:cNvSpPr/>
          <p:nvPr/>
        </p:nvSpPr>
        <p:spPr>
          <a:xfrm>
            <a:off x="2370600" y="2072520"/>
            <a:ext cx="228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9" name="CustomShape 8"/>
          <p:cNvSpPr/>
          <p:nvPr/>
        </p:nvSpPr>
        <p:spPr>
          <a:xfrm>
            <a:off x="6213960" y="5267160"/>
            <a:ext cx="450540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0" name="CustomShape 9"/>
          <p:cNvSpPr/>
          <p:nvPr/>
        </p:nvSpPr>
        <p:spPr>
          <a:xfrm>
            <a:off x="5351040" y="6030360"/>
            <a:ext cx="62312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1" name="CustomShape 10"/>
          <p:cNvSpPr/>
          <p:nvPr/>
        </p:nvSpPr>
        <p:spPr>
          <a:xfrm>
            <a:off x="7077960" y="4205880"/>
            <a:ext cx="277668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1"/>
          <p:cNvSpPr/>
          <p:nvPr/>
        </p:nvSpPr>
        <p:spPr>
          <a:xfrm>
            <a:off x="5376600" y="3442680"/>
            <a:ext cx="302184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12"/>
          <p:cNvSpPr/>
          <p:nvPr/>
        </p:nvSpPr>
        <p:spPr>
          <a:xfrm>
            <a:off x="6543720" y="640080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13"/>
          <p:cNvSpPr/>
          <p:nvPr/>
        </p:nvSpPr>
        <p:spPr>
          <a:xfrm>
            <a:off x="12309480" y="1527840"/>
            <a:ext cx="374400" cy="3384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14"/>
          <p:cNvSpPr/>
          <p:nvPr/>
        </p:nvSpPr>
        <p:spPr>
          <a:xfrm>
            <a:off x="12316680" y="5033160"/>
            <a:ext cx="366840" cy="1586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15"/>
          <p:cNvSpPr/>
          <p:nvPr/>
        </p:nvSpPr>
        <p:spPr>
          <a:xfrm>
            <a:off x="12364200" y="2915640"/>
            <a:ext cx="188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7" name="CustomShape 16"/>
          <p:cNvSpPr/>
          <p:nvPr/>
        </p:nvSpPr>
        <p:spPr>
          <a:xfrm>
            <a:off x="12364200" y="5740200"/>
            <a:ext cx="1887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8" name="CustomShape 17"/>
          <p:cNvSpPr/>
          <p:nvPr/>
        </p:nvSpPr>
        <p:spPr>
          <a:xfrm>
            <a:off x="5351040" y="684360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18"/>
          <p:cNvSpPr/>
          <p:nvPr/>
        </p:nvSpPr>
        <p:spPr>
          <a:xfrm>
            <a:off x="9020160" y="6830280"/>
            <a:ext cx="256176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0" name="CustomShape 19"/>
          <p:cNvSpPr/>
          <p:nvPr/>
        </p:nvSpPr>
        <p:spPr>
          <a:xfrm>
            <a:off x="10212840" y="6395760"/>
            <a:ext cx="176400" cy="42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0"/>
          <p:cNvSpPr/>
          <p:nvPr/>
        </p:nvSpPr>
        <p:spPr>
          <a:xfrm>
            <a:off x="8569440" y="3442680"/>
            <a:ext cx="3044520" cy="333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2" name="CustomShape 21"/>
          <p:cNvSpPr/>
          <p:nvPr/>
        </p:nvSpPr>
        <p:spPr>
          <a:xfrm flipH="1">
            <a:off x="8398800" y="5634000"/>
            <a:ext cx="176400" cy="3409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22"/>
          <p:cNvSpPr/>
          <p:nvPr/>
        </p:nvSpPr>
        <p:spPr>
          <a:xfrm>
            <a:off x="8404560" y="4573440"/>
            <a:ext cx="164520" cy="6930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23"/>
          <p:cNvSpPr/>
          <p:nvPr/>
        </p:nvSpPr>
        <p:spPr>
          <a:xfrm>
            <a:off x="11340000" y="382392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24"/>
          <p:cNvSpPr/>
          <p:nvPr/>
        </p:nvSpPr>
        <p:spPr>
          <a:xfrm>
            <a:off x="8569440" y="2685960"/>
            <a:ext cx="3044520" cy="33372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6" name="CustomShape 25"/>
          <p:cNvSpPr/>
          <p:nvPr/>
        </p:nvSpPr>
        <p:spPr>
          <a:xfrm flipH="1">
            <a:off x="10225800" y="304416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8" name="CustomShape 27"/>
          <p:cNvSpPr/>
          <p:nvPr/>
        </p:nvSpPr>
        <p:spPr>
          <a:xfrm flipH="1">
            <a:off x="9020160" y="37933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8"/>
          <p:cNvSpPr/>
          <p:nvPr/>
        </p:nvSpPr>
        <p:spPr>
          <a:xfrm flipH="1">
            <a:off x="7736400" y="3809520"/>
            <a:ext cx="176400" cy="384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29"/>
          <p:cNvSpPr/>
          <p:nvPr/>
        </p:nvSpPr>
        <p:spPr>
          <a:xfrm>
            <a:off x="5416200" y="3841560"/>
            <a:ext cx="176400" cy="2171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0"/>
          <p:cNvSpPr/>
          <p:nvPr/>
        </p:nvSpPr>
        <p:spPr>
          <a:xfrm>
            <a:off x="6541200" y="38239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1"/>
          <p:cNvSpPr/>
          <p:nvPr/>
        </p:nvSpPr>
        <p:spPr>
          <a:xfrm>
            <a:off x="10212120" y="3825720"/>
            <a:ext cx="190800" cy="14112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32"/>
          <p:cNvSpPr/>
          <p:nvPr/>
        </p:nvSpPr>
        <p:spPr>
          <a:xfrm>
            <a:off x="6544800" y="2224440"/>
            <a:ext cx="187200" cy="12070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33"/>
          <p:cNvSpPr/>
          <p:nvPr/>
        </p:nvSpPr>
        <p:spPr>
          <a:xfrm flipH="1">
            <a:off x="10224720" y="2206800"/>
            <a:ext cx="163800" cy="4471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extShape 1"/>
          <p:cNvSpPr txBox="1"/>
          <p:nvPr/>
        </p:nvSpPr>
        <p:spPr>
          <a:xfrm>
            <a:off x="6383880" y="90392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F2D283B-473C-4368-A108-1D27E3049DB7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34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2286000" y="1455480"/>
            <a:ext cx="9233280" cy="23828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7" name="CustomShape 3"/>
          <p:cNvSpPr/>
          <p:nvPr/>
        </p:nvSpPr>
        <p:spPr>
          <a:xfrm>
            <a:off x="2362320" y="4288320"/>
            <a:ext cx="9233280" cy="1731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4"/>
          <p:cNvSpPr/>
          <p:nvPr/>
        </p:nvSpPr>
        <p:spPr>
          <a:xfrm>
            <a:off x="4207320" y="1697040"/>
            <a:ext cx="396432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5"/>
          <p:cNvSpPr/>
          <p:nvPr/>
        </p:nvSpPr>
        <p:spPr>
          <a:xfrm>
            <a:off x="7933320" y="2779920"/>
            <a:ext cx="3205080" cy="364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6"/>
          <p:cNvSpPr/>
          <p:nvPr/>
        </p:nvSpPr>
        <p:spPr>
          <a:xfrm>
            <a:off x="4207320" y="4547160"/>
            <a:ext cx="1218960" cy="639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1" name="CustomShape 7"/>
          <p:cNvSpPr/>
          <p:nvPr/>
        </p:nvSpPr>
        <p:spPr>
          <a:xfrm>
            <a:off x="6070320" y="4547160"/>
            <a:ext cx="1218960" cy="639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2" name="CustomShape 8"/>
          <p:cNvSpPr/>
          <p:nvPr/>
        </p:nvSpPr>
        <p:spPr>
          <a:xfrm>
            <a:off x="7933320" y="4547160"/>
            <a:ext cx="1218960" cy="639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3" name="CustomShape 9"/>
          <p:cNvSpPr/>
          <p:nvPr/>
        </p:nvSpPr>
        <p:spPr>
          <a:xfrm>
            <a:off x="9919440" y="4547160"/>
            <a:ext cx="1218960" cy="6390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4" name="CustomShape 10"/>
          <p:cNvSpPr/>
          <p:nvPr/>
        </p:nvSpPr>
        <p:spPr>
          <a:xfrm>
            <a:off x="4723560" y="2066400"/>
            <a:ext cx="160560" cy="24753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1"/>
          <p:cNvSpPr/>
          <p:nvPr/>
        </p:nvSpPr>
        <p:spPr>
          <a:xfrm>
            <a:off x="3821040" y="5281200"/>
            <a:ext cx="210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6" name="CustomShape 12"/>
          <p:cNvSpPr/>
          <p:nvPr/>
        </p:nvSpPr>
        <p:spPr>
          <a:xfrm>
            <a:off x="6099480" y="5287320"/>
            <a:ext cx="1393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7" name="CustomShape 13"/>
          <p:cNvSpPr/>
          <p:nvPr/>
        </p:nvSpPr>
        <p:spPr>
          <a:xfrm>
            <a:off x="7703640" y="5281200"/>
            <a:ext cx="1678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4"/>
          <p:cNvSpPr/>
          <p:nvPr/>
        </p:nvSpPr>
        <p:spPr>
          <a:xfrm>
            <a:off x="9596880" y="5281200"/>
            <a:ext cx="1678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5"/>
          <p:cNvSpPr/>
          <p:nvPr/>
        </p:nvSpPr>
        <p:spPr>
          <a:xfrm>
            <a:off x="6599520" y="2066400"/>
            <a:ext cx="160560" cy="24753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16"/>
          <p:cNvSpPr/>
          <p:nvPr/>
        </p:nvSpPr>
        <p:spPr>
          <a:xfrm>
            <a:off x="8462520" y="3158280"/>
            <a:ext cx="160560" cy="13604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17"/>
          <p:cNvSpPr/>
          <p:nvPr/>
        </p:nvSpPr>
        <p:spPr>
          <a:xfrm>
            <a:off x="10448640" y="3179520"/>
            <a:ext cx="160560" cy="13604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18"/>
          <p:cNvSpPr/>
          <p:nvPr/>
        </p:nvSpPr>
        <p:spPr>
          <a:xfrm>
            <a:off x="7977600" y="2084400"/>
            <a:ext cx="160560" cy="6836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5638680" y="762120"/>
            <a:ext cx="4038120" cy="2382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4" name="CustomShape 2"/>
          <p:cNvSpPr/>
          <p:nvPr/>
        </p:nvSpPr>
        <p:spPr>
          <a:xfrm>
            <a:off x="5820480" y="128016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3"/>
          <p:cNvSpPr/>
          <p:nvPr/>
        </p:nvSpPr>
        <p:spPr>
          <a:xfrm>
            <a:off x="6296040" y="275292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66" name="CustomShape 4"/>
          <p:cNvSpPr/>
          <p:nvPr/>
        </p:nvSpPr>
        <p:spPr>
          <a:xfrm>
            <a:off x="6202080" y="116604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5"/>
          <p:cNvSpPr/>
          <p:nvPr/>
        </p:nvSpPr>
        <p:spPr>
          <a:xfrm>
            <a:off x="6814080" y="261396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68" name="CustomShape 6"/>
          <p:cNvSpPr/>
          <p:nvPr/>
        </p:nvSpPr>
        <p:spPr>
          <a:xfrm>
            <a:off x="6583680" y="102780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7"/>
          <p:cNvSpPr/>
          <p:nvPr/>
        </p:nvSpPr>
        <p:spPr>
          <a:xfrm>
            <a:off x="7195680" y="247572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70" name="CustomShape 8"/>
          <p:cNvSpPr/>
          <p:nvPr/>
        </p:nvSpPr>
        <p:spPr>
          <a:xfrm>
            <a:off x="6965280" y="89712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9"/>
          <p:cNvSpPr/>
          <p:nvPr/>
        </p:nvSpPr>
        <p:spPr>
          <a:xfrm>
            <a:off x="7577280" y="234468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72" name="CustomShape 10"/>
          <p:cNvSpPr/>
          <p:nvPr/>
        </p:nvSpPr>
        <p:spPr>
          <a:xfrm>
            <a:off x="8473680" y="128016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11"/>
          <p:cNvSpPr/>
          <p:nvPr/>
        </p:nvSpPr>
        <p:spPr>
          <a:xfrm>
            <a:off x="8428680" y="2727720"/>
            <a:ext cx="1071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74" name="CustomShape 12"/>
          <p:cNvSpPr/>
          <p:nvPr/>
        </p:nvSpPr>
        <p:spPr>
          <a:xfrm>
            <a:off x="3303720" y="3456000"/>
            <a:ext cx="4038120" cy="2382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5" name="CustomShape 13"/>
          <p:cNvSpPr/>
          <p:nvPr/>
        </p:nvSpPr>
        <p:spPr>
          <a:xfrm>
            <a:off x="3485520" y="397404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14"/>
          <p:cNvSpPr/>
          <p:nvPr/>
        </p:nvSpPr>
        <p:spPr>
          <a:xfrm>
            <a:off x="3961080" y="544644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77" name="CustomShape 15"/>
          <p:cNvSpPr/>
          <p:nvPr/>
        </p:nvSpPr>
        <p:spPr>
          <a:xfrm>
            <a:off x="3867120" y="385992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16"/>
          <p:cNvSpPr/>
          <p:nvPr/>
        </p:nvSpPr>
        <p:spPr>
          <a:xfrm>
            <a:off x="4478760" y="530784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79" name="CustomShape 17"/>
          <p:cNvSpPr/>
          <p:nvPr/>
        </p:nvSpPr>
        <p:spPr>
          <a:xfrm>
            <a:off x="4248360" y="372168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8"/>
          <p:cNvSpPr/>
          <p:nvPr/>
        </p:nvSpPr>
        <p:spPr>
          <a:xfrm>
            <a:off x="4860360" y="516960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81" name="CustomShape 19"/>
          <p:cNvSpPr/>
          <p:nvPr/>
        </p:nvSpPr>
        <p:spPr>
          <a:xfrm>
            <a:off x="4629960" y="359100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20"/>
          <p:cNvSpPr/>
          <p:nvPr/>
        </p:nvSpPr>
        <p:spPr>
          <a:xfrm>
            <a:off x="5241960" y="503856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83" name="CustomShape 21"/>
          <p:cNvSpPr/>
          <p:nvPr/>
        </p:nvSpPr>
        <p:spPr>
          <a:xfrm>
            <a:off x="6138720" y="397404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22"/>
          <p:cNvSpPr/>
          <p:nvPr/>
        </p:nvSpPr>
        <p:spPr>
          <a:xfrm>
            <a:off x="6093720" y="5421600"/>
            <a:ext cx="1071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85" name="CustomShape 23"/>
          <p:cNvSpPr/>
          <p:nvPr/>
        </p:nvSpPr>
        <p:spPr>
          <a:xfrm>
            <a:off x="7860240" y="3456000"/>
            <a:ext cx="4038120" cy="2382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6" name="CustomShape 24"/>
          <p:cNvSpPr/>
          <p:nvPr/>
        </p:nvSpPr>
        <p:spPr>
          <a:xfrm>
            <a:off x="8042040" y="397404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25"/>
          <p:cNvSpPr/>
          <p:nvPr/>
        </p:nvSpPr>
        <p:spPr>
          <a:xfrm>
            <a:off x="8517600" y="544644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88" name="CustomShape 26"/>
          <p:cNvSpPr/>
          <p:nvPr/>
        </p:nvSpPr>
        <p:spPr>
          <a:xfrm>
            <a:off x="8423280" y="385992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27"/>
          <p:cNvSpPr/>
          <p:nvPr/>
        </p:nvSpPr>
        <p:spPr>
          <a:xfrm>
            <a:off x="9035280" y="530784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0" name="CustomShape 28"/>
          <p:cNvSpPr/>
          <p:nvPr/>
        </p:nvSpPr>
        <p:spPr>
          <a:xfrm>
            <a:off x="8804880" y="372168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29"/>
          <p:cNvSpPr/>
          <p:nvPr/>
        </p:nvSpPr>
        <p:spPr>
          <a:xfrm>
            <a:off x="9416880" y="5169600"/>
            <a:ext cx="665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2" name="CustomShape 30"/>
          <p:cNvSpPr/>
          <p:nvPr/>
        </p:nvSpPr>
        <p:spPr>
          <a:xfrm>
            <a:off x="9186480" y="359100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31"/>
          <p:cNvSpPr/>
          <p:nvPr/>
        </p:nvSpPr>
        <p:spPr>
          <a:xfrm>
            <a:off x="9798480" y="5038560"/>
            <a:ext cx="66564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4" name="CustomShape 32"/>
          <p:cNvSpPr/>
          <p:nvPr/>
        </p:nvSpPr>
        <p:spPr>
          <a:xfrm>
            <a:off x="10694880" y="3974040"/>
            <a:ext cx="990360" cy="1447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33"/>
          <p:cNvSpPr/>
          <p:nvPr/>
        </p:nvSpPr>
        <p:spPr>
          <a:xfrm>
            <a:off x="10649880" y="5421600"/>
            <a:ext cx="1071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roup 1"/>
          <p:cNvGrpSpPr/>
          <p:nvPr/>
        </p:nvGrpSpPr>
        <p:grpSpPr>
          <a:xfrm>
            <a:off x="6863040" y="2081160"/>
            <a:ext cx="5704560" cy="942480"/>
            <a:chOff x="6863040" y="2081160"/>
            <a:chExt cx="5704560" cy="942480"/>
          </a:xfrm>
        </p:grpSpPr>
        <p:sp>
          <p:nvSpPr>
            <p:cNvPr id="1197" name="CustomShape 2"/>
            <p:cNvSpPr/>
            <p:nvPr/>
          </p:nvSpPr>
          <p:spPr>
            <a:xfrm>
              <a:off x="6863040" y="2081160"/>
              <a:ext cx="1500840" cy="9424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198" name="CustomShape 3"/>
            <p:cNvSpPr/>
            <p:nvPr/>
          </p:nvSpPr>
          <p:spPr>
            <a:xfrm>
              <a:off x="8514360" y="2366640"/>
              <a:ext cx="317880" cy="371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4"/>
            <p:cNvSpPr/>
            <p:nvPr/>
          </p:nvSpPr>
          <p:spPr>
            <a:xfrm>
              <a:off x="8964720" y="2081160"/>
              <a:ext cx="1500840" cy="9424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00" name="CustomShape 5"/>
            <p:cNvSpPr/>
            <p:nvPr/>
          </p:nvSpPr>
          <p:spPr>
            <a:xfrm>
              <a:off x="10616400" y="2366640"/>
              <a:ext cx="317880" cy="371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6"/>
            <p:cNvSpPr/>
            <p:nvPr/>
          </p:nvSpPr>
          <p:spPr>
            <a:xfrm>
              <a:off x="11066760" y="2081160"/>
              <a:ext cx="1500840" cy="94248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02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1203" name="Group 8"/>
          <p:cNvGrpSpPr/>
          <p:nvPr/>
        </p:nvGrpSpPr>
        <p:grpSpPr>
          <a:xfrm>
            <a:off x="6860520" y="5102280"/>
            <a:ext cx="5829840" cy="830160"/>
            <a:chOff x="6860520" y="5102280"/>
            <a:chExt cx="5829840" cy="830160"/>
          </a:xfrm>
        </p:grpSpPr>
        <p:sp>
          <p:nvSpPr>
            <p:cNvPr id="1204" name="CustomShape 9"/>
            <p:cNvSpPr/>
            <p:nvPr/>
          </p:nvSpPr>
          <p:spPr>
            <a:xfrm>
              <a:off x="6860520" y="5102280"/>
              <a:ext cx="1120680" cy="830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05" name="CustomShape 10"/>
            <p:cNvSpPr/>
            <p:nvPr/>
          </p:nvSpPr>
          <p:spPr>
            <a:xfrm>
              <a:off x="8093880" y="5378760"/>
              <a:ext cx="237240" cy="2775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11"/>
            <p:cNvSpPr/>
            <p:nvPr/>
          </p:nvSpPr>
          <p:spPr>
            <a:xfrm>
              <a:off x="8430120" y="5102280"/>
              <a:ext cx="1120680" cy="830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07" name="CustomShape 12"/>
            <p:cNvSpPr/>
            <p:nvPr/>
          </p:nvSpPr>
          <p:spPr>
            <a:xfrm>
              <a:off x="9663480" y="5378760"/>
              <a:ext cx="237240" cy="2775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13"/>
            <p:cNvSpPr/>
            <p:nvPr/>
          </p:nvSpPr>
          <p:spPr>
            <a:xfrm>
              <a:off x="10000080" y="5102280"/>
              <a:ext cx="1120680" cy="830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09" name="CustomShape 14"/>
            <p:cNvSpPr/>
            <p:nvPr/>
          </p:nvSpPr>
          <p:spPr>
            <a:xfrm>
              <a:off x="11233440" y="5378760"/>
              <a:ext cx="237240" cy="2775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15"/>
            <p:cNvSpPr/>
            <p:nvPr/>
          </p:nvSpPr>
          <p:spPr>
            <a:xfrm>
              <a:off x="11569680" y="5102280"/>
              <a:ext cx="1120680" cy="8301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11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212" name="TextShape 17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ICSS EMAC RX/TX Data Path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CustomShape 18"/>
          <p:cNvSpPr/>
          <p:nvPr/>
        </p:nvSpPr>
        <p:spPr>
          <a:xfrm>
            <a:off x="914400" y="2390040"/>
            <a:ext cx="24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4" name="CustomShape 19"/>
          <p:cNvSpPr/>
          <p:nvPr/>
        </p:nvSpPr>
        <p:spPr>
          <a:xfrm>
            <a:off x="1066680" y="5517720"/>
            <a:ext cx="24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TextShape 1"/>
          <p:cNvSpPr txBox="1"/>
          <p:nvPr/>
        </p:nvSpPr>
        <p:spPr>
          <a:xfrm>
            <a:off x="533520" y="11736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ICSS EMAC Storm Prevention Architecture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CFBAF99-0FDC-4247-9793-1CA4ED5AF303}" type="slidenum">
              <a:rPr lang="en-IN" sz="1800" b="0" strike="noStrike" spc="-1">
                <a:solidFill>
                  <a:srgbClr val="000000"/>
                </a:solidFill>
                <a:latin typeface="Arial"/>
              </a:rPr>
              <a:t>37</a:t>
            </a:fld>
            <a:endParaRPr lang="en-IN" sz="1800" b="0" strike="noStrike" spc="-1">
              <a:latin typeface="Times New Roman"/>
            </a:endParaRPr>
          </a:p>
        </p:txBody>
      </p:sp>
      <p:sp>
        <p:nvSpPr>
          <p:cNvPr id="1217" name="CustomShape 3"/>
          <p:cNvSpPr/>
          <p:nvPr/>
        </p:nvSpPr>
        <p:spPr>
          <a:xfrm>
            <a:off x="5867280" y="1097280"/>
            <a:ext cx="2666520" cy="117288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8" name="CustomShape 4"/>
          <p:cNvSpPr/>
          <p:nvPr/>
        </p:nvSpPr>
        <p:spPr>
          <a:xfrm>
            <a:off x="9677520" y="2831040"/>
            <a:ext cx="2666520" cy="117288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9" name="CustomShape 5"/>
          <p:cNvSpPr/>
          <p:nvPr/>
        </p:nvSpPr>
        <p:spPr>
          <a:xfrm>
            <a:off x="2057400" y="2831040"/>
            <a:ext cx="2666520" cy="117288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0" name="CustomShape 6"/>
          <p:cNvSpPr/>
          <p:nvPr/>
        </p:nvSpPr>
        <p:spPr>
          <a:xfrm>
            <a:off x="5867280" y="4564440"/>
            <a:ext cx="2666520" cy="117288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1" name="CustomShape 7"/>
          <p:cNvSpPr/>
          <p:nvPr/>
        </p:nvSpPr>
        <p:spPr>
          <a:xfrm>
            <a:off x="5867280" y="6335280"/>
            <a:ext cx="2666520" cy="117288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2" name="CustomShape 8"/>
          <p:cNvSpPr/>
          <p:nvPr/>
        </p:nvSpPr>
        <p:spPr>
          <a:xfrm>
            <a:off x="5867280" y="2838240"/>
            <a:ext cx="2666520" cy="115812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23" name="CustomShape 9"/>
          <p:cNvSpPr/>
          <p:nvPr/>
        </p:nvSpPr>
        <p:spPr>
          <a:xfrm>
            <a:off x="7201080" y="2270880"/>
            <a:ext cx="360" cy="56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10"/>
          <p:cNvSpPr/>
          <p:nvPr/>
        </p:nvSpPr>
        <p:spPr>
          <a:xfrm>
            <a:off x="7201080" y="4004280"/>
            <a:ext cx="360" cy="56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5" name="CustomShape 11"/>
          <p:cNvSpPr/>
          <p:nvPr/>
        </p:nvSpPr>
        <p:spPr>
          <a:xfrm>
            <a:off x="7201080" y="5738040"/>
            <a:ext cx="36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12"/>
          <p:cNvSpPr/>
          <p:nvPr/>
        </p:nvSpPr>
        <p:spPr>
          <a:xfrm>
            <a:off x="8534520" y="3417480"/>
            <a:ext cx="114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7" name="CustomShape 13"/>
          <p:cNvSpPr/>
          <p:nvPr/>
        </p:nvSpPr>
        <p:spPr>
          <a:xfrm flipH="1">
            <a:off x="4724280" y="3417480"/>
            <a:ext cx="114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8" name="CustomShape 14"/>
          <p:cNvSpPr/>
          <p:nvPr/>
        </p:nvSpPr>
        <p:spPr>
          <a:xfrm rot="5400000" flipH="1">
            <a:off x="10424160" y="3418200"/>
            <a:ext cx="1172880" cy="1224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15"/>
          <p:cNvSpPr/>
          <p:nvPr/>
        </p:nvSpPr>
        <p:spPr>
          <a:xfrm>
            <a:off x="5843880" y="2652480"/>
            <a:ext cx="1066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0" name="CustomShape 16"/>
          <p:cNvSpPr/>
          <p:nvPr/>
        </p:nvSpPr>
        <p:spPr>
          <a:xfrm>
            <a:off x="4755240" y="3529800"/>
            <a:ext cx="1292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1" name="CustomShape 17"/>
          <p:cNvSpPr/>
          <p:nvPr/>
        </p:nvSpPr>
        <p:spPr>
          <a:xfrm>
            <a:off x="7287840" y="4079160"/>
            <a:ext cx="180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2" name="CustomShape 18"/>
          <p:cNvSpPr/>
          <p:nvPr/>
        </p:nvSpPr>
        <p:spPr>
          <a:xfrm>
            <a:off x="10378800" y="4966560"/>
            <a:ext cx="2602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3" name="CustomShape 19"/>
          <p:cNvSpPr/>
          <p:nvPr/>
        </p:nvSpPr>
        <p:spPr>
          <a:xfrm>
            <a:off x="11139840" y="2490120"/>
            <a:ext cx="14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D2E0505-3267-43E6-94EB-289CB3FB5971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38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1235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236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237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238" name="CustomShape 2"/>
          <p:cNvSpPr/>
          <p:nvPr/>
        </p:nvSpPr>
        <p:spPr>
          <a:xfrm rot="5400000" flipH="1" flipV="1">
            <a:off x="3200040" y="1446840"/>
            <a:ext cx="456840" cy="182844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3"/>
          <p:cNvSpPr/>
          <p:nvPr/>
        </p:nvSpPr>
        <p:spPr>
          <a:xfrm rot="16200000" flipV="1">
            <a:off x="5715360" y="1675800"/>
            <a:ext cx="456840" cy="137124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4"/>
          <p:cNvSpPr/>
          <p:nvPr/>
        </p:nvSpPr>
        <p:spPr>
          <a:xfrm>
            <a:off x="1695240" y="3519000"/>
            <a:ext cx="1638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1" name="CustomShape 5"/>
          <p:cNvSpPr/>
          <p:nvPr/>
        </p:nvSpPr>
        <p:spPr>
          <a:xfrm>
            <a:off x="5810040" y="3522240"/>
            <a:ext cx="1638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2" name="CustomShape 6"/>
          <p:cNvSpPr/>
          <p:nvPr/>
        </p:nvSpPr>
        <p:spPr>
          <a:xfrm>
            <a:off x="3850200" y="2590920"/>
            <a:ext cx="18223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01D01A3-132C-4DBB-9038-92D0D8A15F30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39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1244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6440" cy="6652800"/>
          </a:xfrm>
          <a:prstGeom prst="rect">
            <a:avLst/>
          </a:prstGeom>
          <a:ln>
            <a:noFill/>
          </a:ln>
        </p:spPr>
      </p:pic>
      <p:sp>
        <p:nvSpPr>
          <p:cNvPr id="1245" name="CustomShape 2"/>
          <p:cNvSpPr/>
          <p:nvPr/>
        </p:nvSpPr>
        <p:spPr>
          <a:xfrm>
            <a:off x="7162920" y="4114800"/>
            <a:ext cx="4176360" cy="380520"/>
          </a:xfrm>
          <a:prstGeom prst="rect">
            <a:avLst/>
          </a:prstGeom>
          <a:noFill/>
          <a:ln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3"/>
          <p:cNvSpPr/>
          <p:nvPr/>
        </p:nvSpPr>
        <p:spPr>
          <a:xfrm>
            <a:off x="2057400" y="4648320"/>
            <a:ext cx="2133360" cy="30456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4"/>
          <p:cNvSpPr/>
          <p:nvPr/>
        </p:nvSpPr>
        <p:spPr>
          <a:xfrm>
            <a:off x="2133720" y="6324480"/>
            <a:ext cx="2133360" cy="30456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914400" y="509904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3790800" y="5175360"/>
            <a:ext cx="691488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8540640" y="4156200"/>
            <a:ext cx="2136240" cy="615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7823160" y="5632560"/>
            <a:ext cx="288252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3790800" y="5632560"/>
            <a:ext cx="3873240" cy="3805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2031840" y="5175360"/>
            <a:ext cx="1676160" cy="837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4121280" y="1770120"/>
            <a:ext cx="3193560" cy="4503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9"/>
          <p:cNvSpPr/>
          <p:nvPr/>
        </p:nvSpPr>
        <p:spPr>
          <a:xfrm>
            <a:off x="5737320" y="3060720"/>
            <a:ext cx="2426760" cy="4186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914400" y="273672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5" name="CustomShape 11"/>
          <p:cNvSpPr/>
          <p:nvPr/>
        </p:nvSpPr>
        <p:spPr>
          <a:xfrm>
            <a:off x="8288640" y="3060720"/>
            <a:ext cx="2426760" cy="4186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12"/>
          <p:cNvSpPr/>
          <p:nvPr/>
        </p:nvSpPr>
        <p:spPr>
          <a:xfrm>
            <a:off x="914400" y="3917880"/>
            <a:ext cx="10121400" cy="1066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7" name="CustomShape 13"/>
          <p:cNvSpPr/>
          <p:nvPr/>
        </p:nvSpPr>
        <p:spPr>
          <a:xfrm>
            <a:off x="6232680" y="4137120"/>
            <a:ext cx="2145960" cy="6346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14400" y="1295280"/>
            <a:ext cx="10112040" cy="1301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11201400" y="1295280"/>
            <a:ext cx="1917360" cy="48700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11350800" y="3686040"/>
            <a:ext cx="1603080" cy="4633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11350800" y="539748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2" name="CustomShape 18"/>
          <p:cNvSpPr/>
          <p:nvPr/>
        </p:nvSpPr>
        <p:spPr>
          <a:xfrm>
            <a:off x="11350800" y="4838760"/>
            <a:ext cx="1603080" cy="4982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3" name="CustomShape 19"/>
          <p:cNvSpPr/>
          <p:nvPr/>
        </p:nvSpPr>
        <p:spPr>
          <a:xfrm>
            <a:off x="11358720" y="295920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4" name="CustomShape 20"/>
          <p:cNvSpPr/>
          <p:nvPr/>
        </p:nvSpPr>
        <p:spPr>
          <a:xfrm>
            <a:off x="914400" y="6248520"/>
            <a:ext cx="10121400" cy="68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21"/>
          <p:cNvSpPr/>
          <p:nvPr/>
        </p:nvSpPr>
        <p:spPr>
          <a:xfrm>
            <a:off x="11201400" y="6261120"/>
            <a:ext cx="1917360" cy="67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96" name="CustomShape 22"/>
          <p:cNvSpPr/>
          <p:nvPr/>
        </p:nvSpPr>
        <p:spPr>
          <a:xfrm>
            <a:off x="7521480" y="1770120"/>
            <a:ext cx="3193560" cy="4503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23"/>
          <p:cNvSpPr/>
          <p:nvPr/>
        </p:nvSpPr>
        <p:spPr>
          <a:xfrm>
            <a:off x="11358720" y="2220840"/>
            <a:ext cx="1603080" cy="6220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98" name="CustomShape 24"/>
          <p:cNvSpPr/>
          <p:nvPr/>
        </p:nvSpPr>
        <p:spPr>
          <a:xfrm>
            <a:off x="11350800" y="4244040"/>
            <a:ext cx="1603080" cy="4982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CF39498-DEFA-4ACD-80C6-6C04F8A46886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40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249" name="CustomShape 2"/>
          <p:cNvSpPr/>
          <p:nvPr/>
        </p:nvSpPr>
        <p:spPr>
          <a:xfrm>
            <a:off x="1676520" y="2819520"/>
            <a:ext cx="1218960" cy="609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5"/>
          <p:cNvSpPr/>
          <p:nvPr/>
        </p:nvSpPr>
        <p:spPr>
          <a:xfrm>
            <a:off x="4419720" y="1828800"/>
            <a:ext cx="1188360" cy="1066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6"/>
          <p:cNvSpPr/>
          <p:nvPr/>
        </p:nvSpPr>
        <p:spPr>
          <a:xfrm>
            <a:off x="4419720" y="3352680"/>
            <a:ext cx="1188360" cy="1066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7"/>
          <p:cNvSpPr/>
          <p:nvPr/>
        </p:nvSpPr>
        <p:spPr>
          <a:xfrm>
            <a:off x="2837520" y="2854440"/>
            <a:ext cx="72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5" name="CustomShape 8"/>
          <p:cNvSpPr/>
          <p:nvPr/>
        </p:nvSpPr>
        <p:spPr>
          <a:xfrm>
            <a:off x="3593880" y="16452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6" name="CustomShape 9"/>
          <p:cNvSpPr/>
          <p:nvPr/>
        </p:nvSpPr>
        <p:spPr>
          <a:xfrm>
            <a:off x="3593880" y="21096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7" name="CustomShape 10"/>
          <p:cNvSpPr/>
          <p:nvPr/>
        </p:nvSpPr>
        <p:spPr>
          <a:xfrm>
            <a:off x="3606480" y="254592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8" name="CustomShape 11"/>
          <p:cNvSpPr/>
          <p:nvPr/>
        </p:nvSpPr>
        <p:spPr>
          <a:xfrm>
            <a:off x="3603960" y="406224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59" name="CustomShape 12"/>
          <p:cNvSpPr/>
          <p:nvPr/>
        </p:nvSpPr>
        <p:spPr>
          <a:xfrm>
            <a:off x="3605040" y="36252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60" name="CustomShape 13"/>
          <p:cNvSpPr/>
          <p:nvPr/>
        </p:nvSpPr>
        <p:spPr>
          <a:xfrm>
            <a:off x="3604680" y="316224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61" name="CustomShape 14"/>
          <p:cNvSpPr/>
          <p:nvPr/>
        </p:nvSpPr>
        <p:spPr>
          <a:xfrm>
            <a:off x="5608440" y="19051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2" name="CustomShape 15"/>
          <p:cNvSpPr/>
          <p:nvPr/>
        </p:nvSpPr>
        <p:spPr>
          <a:xfrm>
            <a:off x="5608440" y="23623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16"/>
          <p:cNvSpPr/>
          <p:nvPr/>
        </p:nvSpPr>
        <p:spPr>
          <a:xfrm>
            <a:off x="5608440" y="28195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17"/>
          <p:cNvSpPr/>
          <p:nvPr/>
        </p:nvSpPr>
        <p:spPr>
          <a:xfrm>
            <a:off x="5617800" y="434340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18"/>
          <p:cNvSpPr/>
          <p:nvPr/>
        </p:nvSpPr>
        <p:spPr>
          <a:xfrm>
            <a:off x="5617800" y="388620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6" name="CustomShape 19"/>
          <p:cNvSpPr/>
          <p:nvPr/>
        </p:nvSpPr>
        <p:spPr>
          <a:xfrm>
            <a:off x="5608440" y="342900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20"/>
          <p:cNvSpPr/>
          <p:nvPr/>
        </p:nvSpPr>
        <p:spPr>
          <a:xfrm>
            <a:off x="6181920" y="177444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8" name="CustomShape 21"/>
          <p:cNvSpPr/>
          <p:nvPr/>
        </p:nvSpPr>
        <p:spPr>
          <a:xfrm>
            <a:off x="6172200" y="220680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9" name="CustomShape 22"/>
          <p:cNvSpPr/>
          <p:nvPr/>
        </p:nvSpPr>
        <p:spPr>
          <a:xfrm>
            <a:off x="6181920" y="264780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0" name="CustomShape 23"/>
          <p:cNvSpPr/>
          <p:nvPr/>
        </p:nvSpPr>
        <p:spPr>
          <a:xfrm>
            <a:off x="6181920" y="325872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1" name="CustomShape 24"/>
          <p:cNvSpPr/>
          <p:nvPr/>
        </p:nvSpPr>
        <p:spPr>
          <a:xfrm>
            <a:off x="6201360" y="373248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25"/>
          <p:cNvSpPr/>
          <p:nvPr/>
        </p:nvSpPr>
        <p:spPr>
          <a:xfrm>
            <a:off x="6201360" y="418248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26"/>
          <p:cNvSpPr/>
          <p:nvPr/>
        </p:nvSpPr>
        <p:spPr>
          <a:xfrm>
            <a:off x="3505320" y="190512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27"/>
          <p:cNvSpPr/>
          <p:nvPr/>
        </p:nvSpPr>
        <p:spPr>
          <a:xfrm>
            <a:off x="3505320" y="236088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28"/>
          <p:cNvSpPr/>
          <p:nvPr/>
        </p:nvSpPr>
        <p:spPr>
          <a:xfrm>
            <a:off x="3505320" y="28116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29"/>
          <p:cNvSpPr/>
          <p:nvPr/>
        </p:nvSpPr>
        <p:spPr>
          <a:xfrm>
            <a:off x="3505320" y="34290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0"/>
          <p:cNvSpPr/>
          <p:nvPr/>
        </p:nvSpPr>
        <p:spPr>
          <a:xfrm>
            <a:off x="3505320" y="38862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31"/>
          <p:cNvSpPr/>
          <p:nvPr/>
        </p:nvSpPr>
        <p:spPr>
          <a:xfrm>
            <a:off x="3505320" y="43434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32"/>
          <p:cNvSpPr/>
          <p:nvPr/>
        </p:nvSpPr>
        <p:spPr>
          <a:xfrm>
            <a:off x="3220560" y="481680"/>
            <a:ext cx="4900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AM263 - 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ADC Multiple SOC EPWM </a:t>
            </a: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3E26EBF-F02E-4875-A2FF-7BB584283380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41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1676520" y="2819520"/>
            <a:ext cx="1218960" cy="609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2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5"/>
          <p:cNvSpPr/>
          <p:nvPr/>
        </p:nvSpPr>
        <p:spPr>
          <a:xfrm>
            <a:off x="4419720" y="1828800"/>
            <a:ext cx="1188360" cy="2514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6"/>
          <p:cNvSpPr/>
          <p:nvPr/>
        </p:nvSpPr>
        <p:spPr>
          <a:xfrm>
            <a:off x="2855880" y="2773080"/>
            <a:ext cx="72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7"/>
          <p:cNvSpPr/>
          <p:nvPr/>
        </p:nvSpPr>
        <p:spPr>
          <a:xfrm>
            <a:off x="3593880" y="16452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8"/>
          <p:cNvSpPr/>
          <p:nvPr/>
        </p:nvSpPr>
        <p:spPr>
          <a:xfrm>
            <a:off x="3593880" y="21096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9"/>
          <p:cNvSpPr/>
          <p:nvPr/>
        </p:nvSpPr>
        <p:spPr>
          <a:xfrm>
            <a:off x="3584880" y="2839320"/>
            <a:ext cx="81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0"/>
          <p:cNvSpPr/>
          <p:nvPr/>
        </p:nvSpPr>
        <p:spPr>
          <a:xfrm>
            <a:off x="5608440" y="19051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11"/>
          <p:cNvSpPr/>
          <p:nvPr/>
        </p:nvSpPr>
        <p:spPr>
          <a:xfrm>
            <a:off x="5608440" y="23623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12"/>
          <p:cNvSpPr/>
          <p:nvPr/>
        </p:nvSpPr>
        <p:spPr>
          <a:xfrm>
            <a:off x="5598720" y="36655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13"/>
          <p:cNvSpPr/>
          <p:nvPr/>
        </p:nvSpPr>
        <p:spPr>
          <a:xfrm>
            <a:off x="6181920" y="177444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3" name="CustomShape 14"/>
          <p:cNvSpPr/>
          <p:nvPr/>
        </p:nvSpPr>
        <p:spPr>
          <a:xfrm>
            <a:off x="6172200" y="220680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4" name="CustomShape 15"/>
          <p:cNvSpPr/>
          <p:nvPr/>
        </p:nvSpPr>
        <p:spPr>
          <a:xfrm>
            <a:off x="6172200" y="3493800"/>
            <a:ext cx="1218960" cy="3074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5" name="CustomShape 16"/>
          <p:cNvSpPr/>
          <p:nvPr/>
        </p:nvSpPr>
        <p:spPr>
          <a:xfrm>
            <a:off x="3505320" y="190512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7"/>
          <p:cNvSpPr/>
          <p:nvPr/>
        </p:nvSpPr>
        <p:spPr>
          <a:xfrm>
            <a:off x="3505320" y="236088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8"/>
          <p:cNvSpPr/>
          <p:nvPr/>
        </p:nvSpPr>
        <p:spPr>
          <a:xfrm>
            <a:off x="3512880" y="31050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19"/>
          <p:cNvSpPr/>
          <p:nvPr/>
        </p:nvSpPr>
        <p:spPr>
          <a:xfrm>
            <a:off x="2283840" y="981720"/>
            <a:ext cx="5835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AM263 - 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</a:rPr>
              <a:t>ADC Burst Mode Oversampling </a:t>
            </a: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0"/>
          <p:cNvSpPr/>
          <p:nvPr/>
        </p:nvSpPr>
        <p:spPr>
          <a:xfrm>
            <a:off x="3594240" y="3228840"/>
            <a:ext cx="81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0" name="CustomShape 21"/>
          <p:cNvSpPr/>
          <p:nvPr/>
        </p:nvSpPr>
        <p:spPr>
          <a:xfrm>
            <a:off x="3589200" y="3626640"/>
            <a:ext cx="81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1" name="CustomShape 22"/>
          <p:cNvSpPr/>
          <p:nvPr/>
        </p:nvSpPr>
        <p:spPr>
          <a:xfrm>
            <a:off x="3601800" y="4062960"/>
            <a:ext cx="81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2" name="CustomShape 23"/>
          <p:cNvSpPr/>
          <p:nvPr/>
        </p:nvSpPr>
        <p:spPr>
          <a:xfrm>
            <a:off x="3505320" y="348876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24"/>
          <p:cNvSpPr/>
          <p:nvPr/>
        </p:nvSpPr>
        <p:spPr>
          <a:xfrm>
            <a:off x="3500280" y="387792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4" name="CustomShape 25"/>
          <p:cNvSpPr/>
          <p:nvPr/>
        </p:nvSpPr>
        <p:spPr>
          <a:xfrm>
            <a:off x="3500280" y="432864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6"/>
          <p:cNvSpPr/>
          <p:nvPr/>
        </p:nvSpPr>
        <p:spPr>
          <a:xfrm>
            <a:off x="3598200" y="2839320"/>
            <a:ext cx="934200" cy="25704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9CDA44F-3BEC-4991-93A4-5EBAE80E6649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42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307" name="CustomShape 2"/>
          <p:cNvSpPr/>
          <p:nvPr/>
        </p:nvSpPr>
        <p:spPr>
          <a:xfrm>
            <a:off x="1676520" y="2819520"/>
            <a:ext cx="1218960" cy="609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8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Line 4"/>
          <p:cNvSpPr/>
          <p:nvPr/>
        </p:nvSpPr>
        <p:spPr>
          <a:xfrm>
            <a:off x="3504960" y="2360520"/>
            <a:ext cx="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5"/>
          <p:cNvSpPr/>
          <p:nvPr/>
        </p:nvSpPr>
        <p:spPr>
          <a:xfrm>
            <a:off x="4419720" y="1828800"/>
            <a:ext cx="1188360" cy="1066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1" name="CustomShape 6"/>
          <p:cNvSpPr/>
          <p:nvPr/>
        </p:nvSpPr>
        <p:spPr>
          <a:xfrm>
            <a:off x="4419720" y="3352680"/>
            <a:ext cx="1188360" cy="1066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2" name="CustomShape 7"/>
          <p:cNvSpPr/>
          <p:nvPr/>
        </p:nvSpPr>
        <p:spPr>
          <a:xfrm>
            <a:off x="2837520" y="2854440"/>
            <a:ext cx="72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3" name="CustomShape 8"/>
          <p:cNvSpPr/>
          <p:nvPr/>
        </p:nvSpPr>
        <p:spPr>
          <a:xfrm>
            <a:off x="3540960" y="208224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4" name="CustomShape 9"/>
          <p:cNvSpPr/>
          <p:nvPr/>
        </p:nvSpPr>
        <p:spPr>
          <a:xfrm>
            <a:off x="3619800" y="358020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5" name="CustomShape 10"/>
          <p:cNvSpPr/>
          <p:nvPr/>
        </p:nvSpPr>
        <p:spPr>
          <a:xfrm>
            <a:off x="5608440" y="23623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1"/>
          <p:cNvSpPr/>
          <p:nvPr/>
        </p:nvSpPr>
        <p:spPr>
          <a:xfrm>
            <a:off x="5617800" y="388620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7" name="CustomShape 12"/>
          <p:cNvSpPr/>
          <p:nvPr/>
        </p:nvSpPr>
        <p:spPr>
          <a:xfrm>
            <a:off x="6172200" y="2082240"/>
            <a:ext cx="1218960" cy="58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8" name="CustomShape 13"/>
          <p:cNvSpPr/>
          <p:nvPr/>
        </p:nvSpPr>
        <p:spPr>
          <a:xfrm>
            <a:off x="6201360" y="3618000"/>
            <a:ext cx="1218960" cy="624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9" name="CustomShape 14"/>
          <p:cNvSpPr/>
          <p:nvPr/>
        </p:nvSpPr>
        <p:spPr>
          <a:xfrm>
            <a:off x="3505320" y="236088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15"/>
          <p:cNvSpPr/>
          <p:nvPr/>
        </p:nvSpPr>
        <p:spPr>
          <a:xfrm>
            <a:off x="3505320" y="38862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6"/>
          <p:cNvSpPr/>
          <p:nvPr/>
        </p:nvSpPr>
        <p:spPr>
          <a:xfrm>
            <a:off x="7994880" y="2082240"/>
            <a:ext cx="1447560" cy="58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2" name="CustomShape 17"/>
          <p:cNvSpPr/>
          <p:nvPr/>
        </p:nvSpPr>
        <p:spPr>
          <a:xfrm>
            <a:off x="8001000" y="3637800"/>
            <a:ext cx="1447560" cy="58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3" name="CustomShape 18"/>
          <p:cNvSpPr/>
          <p:nvPr/>
        </p:nvSpPr>
        <p:spPr>
          <a:xfrm flipV="1">
            <a:off x="7391520" y="2373840"/>
            <a:ext cx="60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4" name="CustomShape 19"/>
          <p:cNvSpPr/>
          <p:nvPr/>
        </p:nvSpPr>
        <p:spPr>
          <a:xfrm>
            <a:off x="7430760" y="3930120"/>
            <a:ext cx="5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5" name="CustomShape 20"/>
          <p:cNvSpPr/>
          <p:nvPr/>
        </p:nvSpPr>
        <p:spPr>
          <a:xfrm>
            <a:off x="10085400" y="2082240"/>
            <a:ext cx="1344240" cy="58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21"/>
          <p:cNvSpPr/>
          <p:nvPr/>
        </p:nvSpPr>
        <p:spPr>
          <a:xfrm>
            <a:off x="9442440" y="2374560"/>
            <a:ext cx="64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22"/>
          <p:cNvSpPr/>
          <p:nvPr/>
        </p:nvSpPr>
        <p:spPr>
          <a:xfrm>
            <a:off x="9442440" y="3930120"/>
            <a:ext cx="64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23"/>
          <p:cNvSpPr/>
          <p:nvPr/>
        </p:nvSpPr>
        <p:spPr>
          <a:xfrm>
            <a:off x="10085400" y="3637800"/>
            <a:ext cx="1344240" cy="58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9" name="CustomShape 24"/>
          <p:cNvSpPr/>
          <p:nvPr/>
        </p:nvSpPr>
        <p:spPr>
          <a:xfrm>
            <a:off x="3842640" y="500040"/>
            <a:ext cx="539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8033605-69FA-450B-B3ED-B3E137FC35FA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43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2286000" y="2666880"/>
            <a:ext cx="1218960" cy="914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2" name="CustomShape 3"/>
          <p:cNvSpPr/>
          <p:nvPr/>
        </p:nvSpPr>
        <p:spPr>
          <a:xfrm>
            <a:off x="4559400" y="2666880"/>
            <a:ext cx="1688400" cy="914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3" name="CustomShape 4"/>
          <p:cNvSpPr/>
          <p:nvPr/>
        </p:nvSpPr>
        <p:spPr>
          <a:xfrm flipV="1">
            <a:off x="6248520" y="312336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5"/>
          <p:cNvSpPr/>
          <p:nvPr/>
        </p:nvSpPr>
        <p:spPr>
          <a:xfrm>
            <a:off x="7019640" y="2666880"/>
            <a:ext cx="1218960" cy="914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5" name="CustomShape 6"/>
          <p:cNvSpPr/>
          <p:nvPr/>
        </p:nvSpPr>
        <p:spPr>
          <a:xfrm>
            <a:off x="3505320" y="3124080"/>
            <a:ext cx="105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7"/>
          <p:cNvSpPr/>
          <p:nvPr/>
        </p:nvSpPr>
        <p:spPr>
          <a:xfrm>
            <a:off x="3868920" y="500040"/>
            <a:ext cx="470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7" name="CustomShape 8"/>
          <p:cNvSpPr/>
          <p:nvPr/>
        </p:nvSpPr>
        <p:spPr>
          <a:xfrm>
            <a:off x="3569760" y="2477880"/>
            <a:ext cx="941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8" name="CustomShape 9"/>
          <p:cNvSpPr/>
          <p:nvPr/>
        </p:nvSpPr>
        <p:spPr>
          <a:xfrm>
            <a:off x="4267080" y="4140360"/>
            <a:ext cx="2295000" cy="123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CustomShape 10"/>
          <p:cNvSpPr/>
          <p:nvPr/>
        </p:nvSpPr>
        <p:spPr>
          <a:xfrm flipH="1" flipV="1">
            <a:off x="5403240" y="3581280"/>
            <a:ext cx="10440" cy="558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11"/>
          <p:cNvSpPr/>
          <p:nvPr/>
        </p:nvSpPr>
        <p:spPr>
          <a:xfrm flipV="1">
            <a:off x="8238960" y="3123360"/>
            <a:ext cx="67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12"/>
          <p:cNvSpPr/>
          <p:nvPr/>
        </p:nvSpPr>
        <p:spPr>
          <a:xfrm>
            <a:off x="8915400" y="2666880"/>
            <a:ext cx="1447560" cy="914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13"/>
          <p:cNvSpPr/>
          <p:nvPr/>
        </p:nvSpPr>
        <p:spPr>
          <a:xfrm>
            <a:off x="4596120" y="5466600"/>
            <a:ext cx="1615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14"/>
          <p:cNvSpPr/>
          <p:nvPr/>
        </p:nvSpPr>
        <p:spPr>
          <a:xfrm>
            <a:off x="6645960" y="3615840"/>
            <a:ext cx="2032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ABE415D-37D6-483C-B716-45AD5AFF6968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44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345" name="CustomShape 2"/>
          <p:cNvSpPr/>
          <p:nvPr/>
        </p:nvSpPr>
        <p:spPr>
          <a:xfrm>
            <a:off x="1078920" y="1351800"/>
            <a:ext cx="2573280" cy="215748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240" b="0" strike="noStrike" spc="-1">
                <a:solidFill>
                  <a:srgbClr val="000000"/>
                </a:solidFill>
                <a:latin typeface="Arial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46" name="CustomShape 3"/>
          <p:cNvSpPr/>
          <p:nvPr/>
        </p:nvSpPr>
        <p:spPr>
          <a:xfrm>
            <a:off x="1547280" y="2766960"/>
            <a:ext cx="1325880" cy="4957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47" name="CustomShape 4"/>
          <p:cNvSpPr/>
          <p:nvPr/>
        </p:nvSpPr>
        <p:spPr>
          <a:xfrm>
            <a:off x="1547280" y="1641240"/>
            <a:ext cx="1325880" cy="42120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48" name="CustomShape 5"/>
          <p:cNvSpPr/>
          <p:nvPr/>
        </p:nvSpPr>
        <p:spPr>
          <a:xfrm>
            <a:off x="4869720" y="1951920"/>
            <a:ext cx="1336320" cy="11365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49" name="CustomShape 6"/>
          <p:cNvSpPr/>
          <p:nvPr/>
        </p:nvSpPr>
        <p:spPr>
          <a:xfrm>
            <a:off x="7315200" y="1951920"/>
            <a:ext cx="1336320" cy="113652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50" name="CustomShape 7"/>
          <p:cNvSpPr/>
          <p:nvPr/>
        </p:nvSpPr>
        <p:spPr>
          <a:xfrm>
            <a:off x="9760680" y="1514520"/>
            <a:ext cx="2573280" cy="215748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240" b="0" strike="noStrike" spc="-1">
                <a:solidFill>
                  <a:srgbClr val="000000"/>
                </a:solidFill>
                <a:latin typeface="Arial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51" name="CustomShape 8"/>
          <p:cNvSpPr/>
          <p:nvPr/>
        </p:nvSpPr>
        <p:spPr>
          <a:xfrm flipV="1">
            <a:off x="3652200" y="2430720"/>
            <a:ext cx="121536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9"/>
          <p:cNvSpPr/>
          <p:nvPr/>
        </p:nvSpPr>
        <p:spPr>
          <a:xfrm flipV="1">
            <a:off x="6206400" y="2413440"/>
            <a:ext cx="1108440" cy="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3" name="CustomShape 10"/>
          <p:cNvSpPr/>
          <p:nvPr/>
        </p:nvSpPr>
        <p:spPr>
          <a:xfrm>
            <a:off x="8623800" y="2374200"/>
            <a:ext cx="113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4" name="CustomShape 11"/>
          <p:cNvSpPr/>
          <p:nvPr/>
        </p:nvSpPr>
        <p:spPr>
          <a:xfrm rot="10800000" flipH="1">
            <a:off x="1547280" y="2430720"/>
            <a:ext cx="468000" cy="64944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5" name="CustomShape 12"/>
          <p:cNvSpPr/>
          <p:nvPr/>
        </p:nvSpPr>
        <p:spPr>
          <a:xfrm rot="10800000" flipH="1" flipV="1">
            <a:off x="1547280" y="3015000"/>
            <a:ext cx="468000" cy="583920"/>
          </a:xfrm>
          <a:prstGeom prst="bentConnector3">
            <a:avLst>
              <a:gd name="adj1" fmla="val -1685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6" name="CustomShape 13"/>
          <p:cNvSpPr/>
          <p:nvPr/>
        </p:nvSpPr>
        <p:spPr>
          <a:xfrm>
            <a:off x="3849840" y="2106000"/>
            <a:ext cx="82080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57" name="CustomShape 14"/>
          <p:cNvSpPr/>
          <p:nvPr/>
        </p:nvSpPr>
        <p:spPr>
          <a:xfrm>
            <a:off x="12611880" y="2381400"/>
            <a:ext cx="1623240" cy="5040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58" name="CustomShape 15"/>
          <p:cNvSpPr/>
          <p:nvPr/>
        </p:nvSpPr>
        <p:spPr>
          <a:xfrm rot="5400000">
            <a:off x="12680280" y="2540160"/>
            <a:ext cx="397800" cy="108900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7"/>
          <p:cNvSpPr/>
          <p:nvPr/>
        </p:nvSpPr>
        <p:spPr>
          <a:xfrm rot="10800000">
            <a:off x="9760680" y="3283920"/>
            <a:ext cx="8681400" cy="85284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8"/>
          <p:cNvSpPr/>
          <p:nvPr/>
        </p:nvSpPr>
        <p:spPr>
          <a:xfrm>
            <a:off x="3652200" y="3898440"/>
            <a:ext cx="332856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2666880" y="1371600"/>
            <a:ext cx="8305560" cy="2514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63" name="TextShape 2"/>
          <p:cNvSpPr txBox="1"/>
          <p:nvPr/>
        </p:nvSpPr>
        <p:spPr>
          <a:xfrm>
            <a:off x="5626800" y="785556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988D4C9-9ACA-45CB-92BD-6DE96363D524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45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364" name="CustomShape 3"/>
          <p:cNvSpPr/>
          <p:nvPr/>
        </p:nvSpPr>
        <p:spPr>
          <a:xfrm>
            <a:off x="3887280" y="1699200"/>
            <a:ext cx="2133360" cy="19670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5" name="CustomShape 4"/>
          <p:cNvSpPr/>
          <p:nvPr/>
        </p:nvSpPr>
        <p:spPr>
          <a:xfrm>
            <a:off x="7397640" y="1633320"/>
            <a:ext cx="2133360" cy="478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5"/>
          <p:cNvSpPr/>
          <p:nvPr/>
        </p:nvSpPr>
        <p:spPr>
          <a:xfrm>
            <a:off x="9531360" y="1866960"/>
            <a:ext cx="1828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6"/>
          <p:cNvSpPr/>
          <p:nvPr/>
        </p:nvSpPr>
        <p:spPr>
          <a:xfrm>
            <a:off x="6026040" y="1828800"/>
            <a:ext cx="13712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7"/>
          <p:cNvSpPr/>
          <p:nvPr/>
        </p:nvSpPr>
        <p:spPr>
          <a:xfrm>
            <a:off x="6669720" y="2613600"/>
            <a:ext cx="1514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8"/>
          <p:cNvSpPr/>
          <p:nvPr/>
        </p:nvSpPr>
        <p:spPr>
          <a:xfrm>
            <a:off x="9620280" y="1497600"/>
            <a:ext cx="1019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9"/>
          <p:cNvSpPr/>
          <p:nvPr/>
        </p:nvSpPr>
        <p:spPr>
          <a:xfrm flipV="1">
            <a:off x="2363760" y="2682000"/>
            <a:ext cx="1523520" cy="1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0"/>
          <p:cNvSpPr/>
          <p:nvPr/>
        </p:nvSpPr>
        <p:spPr>
          <a:xfrm>
            <a:off x="2649600" y="2275200"/>
            <a:ext cx="1184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2" name="CustomShape 11"/>
          <p:cNvSpPr/>
          <p:nvPr/>
        </p:nvSpPr>
        <p:spPr>
          <a:xfrm>
            <a:off x="7397640" y="3276720"/>
            <a:ext cx="2133360" cy="480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2"/>
          <p:cNvSpPr/>
          <p:nvPr/>
        </p:nvSpPr>
        <p:spPr>
          <a:xfrm>
            <a:off x="6026040" y="2158560"/>
            <a:ext cx="1371240" cy="13582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13"/>
          <p:cNvSpPr/>
          <p:nvPr/>
        </p:nvSpPr>
        <p:spPr>
          <a:xfrm>
            <a:off x="9555120" y="3517200"/>
            <a:ext cx="1828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14"/>
          <p:cNvSpPr/>
          <p:nvPr/>
        </p:nvSpPr>
        <p:spPr>
          <a:xfrm>
            <a:off x="9551520" y="3171240"/>
            <a:ext cx="128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6" name="CustomShape 15"/>
          <p:cNvSpPr/>
          <p:nvPr/>
        </p:nvSpPr>
        <p:spPr>
          <a:xfrm>
            <a:off x="7336800" y="1728360"/>
            <a:ext cx="613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377" name="CustomShape 16"/>
          <p:cNvSpPr/>
          <p:nvPr/>
        </p:nvSpPr>
        <p:spPr>
          <a:xfrm>
            <a:off x="6145920" y="1521000"/>
            <a:ext cx="1031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8" name="CustomShape 17"/>
          <p:cNvSpPr/>
          <p:nvPr/>
        </p:nvSpPr>
        <p:spPr>
          <a:xfrm>
            <a:off x="1881360" y="5470560"/>
            <a:ext cx="10626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8"/>
          <p:cNvSpPr/>
          <p:nvPr/>
        </p:nvSpPr>
        <p:spPr>
          <a:xfrm flipV="1">
            <a:off x="1794240" y="6525000"/>
            <a:ext cx="1071360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9"/>
          <p:cNvSpPr/>
          <p:nvPr/>
        </p:nvSpPr>
        <p:spPr>
          <a:xfrm>
            <a:off x="424080" y="5623200"/>
            <a:ext cx="2096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1" name="CustomShape 20"/>
          <p:cNvSpPr/>
          <p:nvPr/>
        </p:nvSpPr>
        <p:spPr>
          <a:xfrm>
            <a:off x="98640" y="5032080"/>
            <a:ext cx="2209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2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5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CustomShape 23"/>
          <p:cNvSpPr/>
          <p:nvPr/>
        </p:nvSpPr>
        <p:spPr>
          <a:xfrm>
            <a:off x="2132280" y="4669920"/>
            <a:ext cx="271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5" name="Line 24"/>
          <p:cNvSpPr/>
          <p:nvPr/>
        </p:nvSpPr>
        <p:spPr>
          <a:xfrm>
            <a:off x="2014200" y="5658480"/>
            <a:ext cx="57636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5"/>
          <p:cNvSpPr/>
          <p:nvPr/>
        </p:nvSpPr>
        <p:spPr>
          <a:xfrm flipV="1">
            <a:off x="2590560" y="565848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26"/>
          <p:cNvSpPr/>
          <p:nvPr/>
        </p:nvSpPr>
        <p:spPr>
          <a:xfrm>
            <a:off x="12344400" y="547560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8" name="CustomShape 27"/>
          <p:cNvSpPr/>
          <p:nvPr/>
        </p:nvSpPr>
        <p:spPr>
          <a:xfrm>
            <a:off x="12344400" y="653040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9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29"/>
          <p:cNvSpPr/>
          <p:nvPr/>
        </p:nvSpPr>
        <p:spPr>
          <a:xfrm>
            <a:off x="4988880" y="4353480"/>
            <a:ext cx="4230720" cy="36468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1" name="CustomShape 30"/>
          <p:cNvSpPr/>
          <p:nvPr/>
        </p:nvSpPr>
        <p:spPr>
          <a:xfrm>
            <a:off x="9012960" y="5623200"/>
            <a:ext cx="1064160" cy="63900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2" name="Line 31"/>
          <p:cNvSpPr/>
          <p:nvPr/>
        </p:nvSpPr>
        <p:spPr>
          <a:xfrm flipV="1">
            <a:off x="2912400" y="565848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32"/>
          <p:cNvSpPr/>
          <p:nvPr/>
        </p:nvSpPr>
        <p:spPr>
          <a:xfrm flipV="1">
            <a:off x="4022280" y="565596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33"/>
          <p:cNvSpPr/>
          <p:nvPr/>
        </p:nvSpPr>
        <p:spPr>
          <a:xfrm>
            <a:off x="2599200" y="6530040"/>
            <a:ext cx="29628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5"/>
          <p:cNvSpPr/>
          <p:nvPr/>
        </p:nvSpPr>
        <p:spPr>
          <a:xfrm flipV="1">
            <a:off x="4336200" y="565848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6"/>
          <p:cNvSpPr/>
          <p:nvPr/>
        </p:nvSpPr>
        <p:spPr>
          <a:xfrm flipV="1">
            <a:off x="5446080" y="565596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7"/>
          <p:cNvSpPr/>
          <p:nvPr/>
        </p:nvSpPr>
        <p:spPr>
          <a:xfrm>
            <a:off x="4023000" y="6530040"/>
            <a:ext cx="29628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0" name="Line 39"/>
          <p:cNvSpPr/>
          <p:nvPr/>
        </p:nvSpPr>
        <p:spPr>
          <a:xfrm flipV="1">
            <a:off x="5766120" y="565848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Line 40"/>
          <p:cNvSpPr/>
          <p:nvPr/>
        </p:nvSpPr>
        <p:spPr>
          <a:xfrm flipV="1">
            <a:off x="6876360" y="565596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Line 41"/>
          <p:cNvSpPr/>
          <p:nvPr/>
        </p:nvSpPr>
        <p:spPr>
          <a:xfrm>
            <a:off x="5453280" y="6530040"/>
            <a:ext cx="29628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Line 43"/>
          <p:cNvSpPr/>
          <p:nvPr/>
        </p:nvSpPr>
        <p:spPr>
          <a:xfrm flipV="1">
            <a:off x="7190280" y="565848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Line 44"/>
          <p:cNvSpPr/>
          <p:nvPr/>
        </p:nvSpPr>
        <p:spPr>
          <a:xfrm flipV="1">
            <a:off x="8300160" y="565596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Line 45"/>
          <p:cNvSpPr/>
          <p:nvPr/>
        </p:nvSpPr>
        <p:spPr>
          <a:xfrm>
            <a:off x="6877080" y="6530040"/>
            <a:ext cx="29628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48"/>
          <p:cNvSpPr/>
          <p:nvPr/>
        </p:nvSpPr>
        <p:spPr>
          <a:xfrm>
            <a:off x="542160" y="2028240"/>
            <a:ext cx="190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0" name="CustomShape 49"/>
          <p:cNvSpPr/>
          <p:nvPr/>
        </p:nvSpPr>
        <p:spPr>
          <a:xfrm>
            <a:off x="11358720" y="1543680"/>
            <a:ext cx="156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1" name="CustomShape 50"/>
          <p:cNvSpPr/>
          <p:nvPr/>
        </p:nvSpPr>
        <p:spPr>
          <a:xfrm>
            <a:off x="11345040" y="3332520"/>
            <a:ext cx="156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TextShape 1"/>
          <p:cNvSpPr txBox="1"/>
          <p:nvPr/>
        </p:nvSpPr>
        <p:spPr>
          <a:xfrm>
            <a:off x="5626800" y="785556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D957EDD0-CDA4-44E0-A10D-CA9D4324FCCC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46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413" name="CustomShape 2"/>
          <p:cNvSpPr/>
          <p:nvPr/>
        </p:nvSpPr>
        <p:spPr>
          <a:xfrm>
            <a:off x="1380240" y="5247720"/>
            <a:ext cx="11214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CustomShape 3"/>
          <p:cNvSpPr/>
          <p:nvPr/>
        </p:nvSpPr>
        <p:spPr>
          <a:xfrm flipV="1">
            <a:off x="1881000" y="6302160"/>
            <a:ext cx="10713600" cy="2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4"/>
          <p:cNvSpPr/>
          <p:nvPr/>
        </p:nvSpPr>
        <p:spPr>
          <a:xfrm>
            <a:off x="456840" y="5717880"/>
            <a:ext cx="2096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CustomShape 5"/>
          <p:cNvSpPr/>
          <p:nvPr/>
        </p:nvSpPr>
        <p:spPr>
          <a:xfrm>
            <a:off x="10379160" y="4034520"/>
            <a:ext cx="207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7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500000" sp="4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CustomShape 8"/>
          <p:cNvSpPr/>
          <p:nvPr/>
        </p:nvSpPr>
        <p:spPr>
          <a:xfrm>
            <a:off x="450720" y="4508280"/>
            <a:ext cx="271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9"/>
          <p:cNvSpPr/>
          <p:nvPr/>
        </p:nvSpPr>
        <p:spPr>
          <a:xfrm>
            <a:off x="2100960" y="5435640"/>
            <a:ext cx="57636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Line 10"/>
          <p:cNvSpPr/>
          <p:nvPr/>
        </p:nvSpPr>
        <p:spPr>
          <a:xfrm flipV="1">
            <a:off x="2677320" y="543564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1"/>
          <p:cNvSpPr/>
          <p:nvPr/>
        </p:nvSpPr>
        <p:spPr>
          <a:xfrm>
            <a:off x="12431160" y="525276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CustomShape 12"/>
          <p:cNvSpPr/>
          <p:nvPr/>
        </p:nvSpPr>
        <p:spPr>
          <a:xfrm>
            <a:off x="12431160" y="6307560"/>
            <a:ext cx="31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4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14"/>
          <p:cNvSpPr/>
          <p:nvPr/>
        </p:nvSpPr>
        <p:spPr>
          <a:xfrm>
            <a:off x="5076000" y="4130640"/>
            <a:ext cx="4230720" cy="36468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6" name="CustomShape 15"/>
          <p:cNvSpPr/>
          <p:nvPr/>
        </p:nvSpPr>
        <p:spPr>
          <a:xfrm>
            <a:off x="9100080" y="5400360"/>
            <a:ext cx="1064160" cy="63900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7" name="Line 16"/>
          <p:cNvSpPr/>
          <p:nvPr/>
        </p:nvSpPr>
        <p:spPr>
          <a:xfrm flipV="1">
            <a:off x="2999160" y="543564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17"/>
          <p:cNvSpPr/>
          <p:nvPr/>
        </p:nvSpPr>
        <p:spPr>
          <a:xfrm flipV="1">
            <a:off x="4109400" y="543312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18"/>
          <p:cNvSpPr/>
          <p:nvPr/>
        </p:nvSpPr>
        <p:spPr>
          <a:xfrm>
            <a:off x="2686320" y="6307200"/>
            <a:ext cx="29592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20"/>
          <p:cNvSpPr/>
          <p:nvPr/>
        </p:nvSpPr>
        <p:spPr>
          <a:xfrm flipV="1">
            <a:off x="4422960" y="543564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21"/>
          <p:cNvSpPr/>
          <p:nvPr/>
        </p:nvSpPr>
        <p:spPr>
          <a:xfrm flipV="1">
            <a:off x="5533200" y="543312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22"/>
          <p:cNvSpPr/>
          <p:nvPr/>
        </p:nvSpPr>
        <p:spPr>
          <a:xfrm>
            <a:off x="4110120" y="6307200"/>
            <a:ext cx="29592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24"/>
          <p:cNvSpPr/>
          <p:nvPr/>
        </p:nvSpPr>
        <p:spPr>
          <a:xfrm flipV="1">
            <a:off x="5853240" y="543564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25"/>
          <p:cNvSpPr/>
          <p:nvPr/>
        </p:nvSpPr>
        <p:spPr>
          <a:xfrm flipV="1">
            <a:off x="6963480" y="543312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26"/>
          <p:cNvSpPr/>
          <p:nvPr/>
        </p:nvSpPr>
        <p:spPr>
          <a:xfrm>
            <a:off x="5540400" y="6307200"/>
            <a:ext cx="29592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28"/>
          <p:cNvSpPr/>
          <p:nvPr/>
        </p:nvSpPr>
        <p:spPr>
          <a:xfrm flipV="1">
            <a:off x="7277040" y="5435640"/>
            <a:ext cx="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Line 29"/>
          <p:cNvSpPr/>
          <p:nvPr/>
        </p:nvSpPr>
        <p:spPr>
          <a:xfrm flipV="1">
            <a:off x="8387280" y="5433120"/>
            <a:ext cx="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Line 30"/>
          <p:cNvSpPr/>
          <p:nvPr/>
        </p:nvSpPr>
        <p:spPr>
          <a:xfrm>
            <a:off x="6964200" y="6307200"/>
            <a:ext cx="295920" cy="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33"/>
          <p:cNvSpPr/>
          <p:nvPr/>
        </p:nvSpPr>
        <p:spPr>
          <a:xfrm>
            <a:off x="1380240" y="1632600"/>
            <a:ext cx="1466280" cy="79380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5" name="CustomShape 34"/>
          <p:cNvSpPr/>
          <p:nvPr/>
        </p:nvSpPr>
        <p:spPr>
          <a:xfrm>
            <a:off x="2846520" y="2029680"/>
            <a:ext cx="150732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35"/>
          <p:cNvSpPr/>
          <p:nvPr/>
        </p:nvSpPr>
        <p:spPr>
          <a:xfrm>
            <a:off x="2980440" y="1418040"/>
            <a:ext cx="1389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36"/>
          <p:cNvSpPr/>
          <p:nvPr/>
        </p:nvSpPr>
        <p:spPr>
          <a:xfrm>
            <a:off x="4354200" y="1451160"/>
            <a:ext cx="2133360" cy="115920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CustomShape 37"/>
          <p:cNvSpPr/>
          <p:nvPr/>
        </p:nvSpPr>
        <p:spPr>
          <a:xfrm>
            <a:off x="5861880" y="1845000"/>
            <a:ext cx="82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9" name="CustomShape 38"/>
          <p:cNvSpPr/>
          <p:nvPr/>
        </p:nvSpPr>
        <p:spPr>
          <a:xfrm>
            <a:off x="5861880" y="1821240"/>
            <a:ext cx="625680" cy="43704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39"/>
          <p:cNvSpPr/>
          <p:nvPr/>
        </p:nvSpPr>
        <p:spPr>
          <a:xfrm flipV="1">
            <a:off x="7086600" y="2024280"/>
            <a:ext cx="135900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40"/>
          <p:cNvSpPr/>
          <p:nvPr/>
        </p:nvSpPr>
        <p:spPr>
          <a:xfrm>
            <a:off x="7264080" y="435240"/>
            <a:ext cx="1171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2" name="CustomShape 41"/>
          <p:cNvSpPr/>
          <p:nvPr/>
        </p:nvSpPr>
        <p:spPr>
          <a:xfrm>
            <a:off x="8454960" y="380880"/>
            <a:ext cx="2645640" cy="85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3" name="CustomShape 42"/>
          <p:cNvSpPr/>
          <p:nvPr/>
        </p:nvSpPr>
        <p:spPr>
          <a:xfrm>
            <a:off x="8499600" y="424440"/>
            <a:ext cx="732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54" name="CustomShape 43"/>
          <p:cNvSpPr/>
          <p:nvPr/>
        </p:nvSpPr>
        <p:spPr>
          <a:xfrm>
            <a:off x="8465760" y="423360"/>
            <a:ext cx="700200" cy="78912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44"/>
          <p:cNvSpPr/>
          <p:nvPr/>
        </p:nvSpPr>
        <p:spPr>
          <a:xfrm flipV="1">
            <a:off x="11100960" y="796680"/>
            <a:ext cx="84744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45"/>
          <p:cNvSpPr/>
          <p:nvPr/>
        </p:nvSpPr>
        <p:spPr>
          <a:xfrm>
            <a:off x="11948760" y="474120"/>
            <a:ext cx="156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46"/>
          <p:cNvSpPr/>
          <p:nvPr/>
        </p:nvSpPr>
        <p:spPr>
          <a:xfrm>
            <a:off x="474840" y="4899240"/>
            <a:ext cx="271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CustomShape 47"/>
          <p:cNvSpPr/>
          <p:nvPr/>
        </p:nvSpPr>
        <p:spPr>
          <a:xfrm>
            <a:off x="8454960" y="1584000"/>
            <a:ext cx="2645640" cy="85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9" name="CustomShape 48"/>
          <p:cNvSpPr/>
          <p:nvPr/>
        </p:nvSpPr>
        <p:spPr>
          <a:xfrm>
            <a:off x="8499600" y="1608840"/>
            <a:ext cx="732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60" name="CustomShape 49"/>
          <p:cNvSpPr/>
          <p:nvPr/>
        </p:nvSpPr>
        <p:spPr>
          <a:xfrm flipV="1">
            <a:off x="11100960" y="1999800"/>
            <a:ext cx="84744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50"/>
          <p:cNvSpPr/>
          <p:nvPr/>
        </p:nvSpPr>
        <p:spPr>
          <a:xfrm>
            <a:off x="11948760" y="1677240"/>
            <a:ext cx="156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2" name="CustomShape 51"/>
          <p:cNvSpPr/>
          <p:nvPr/>
        </p:nvSpPr>
        <p:spPr>
          <a:xfrm>
            <a:off x="7223760" y="3223440"/>
            <a:ext cx="123840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52"/>
          <p:cNvSpPr/>
          <p:nvPr/>
        </p:nvSpPr>
        <p:spPr>
          <a:xfrm>
            <a:off x="8462520" y="2786400"/>
            <a:ext cx="2645640" cy="85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4" name="CustomShape 53"/>
          <p:cNvSpPr/>
          <p:nvPr/>
        </p:nvSpPr>
        <p:spPr>
          <a:xfrm>
            <a:off x="8472600" y="2824200"/>
            <a:ext cx="7329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65" name="CustomShape 54"/>
          <p:cNvSpPr/>
          <p:nvPr/>
        </p:nvSpPr>
        <p:spPr>
          <a:xfrm flipV="1">
            <a:off x="11108520" y="3202200"/>
            <a:ext cx="84744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55"/>
          <p:cNvSpPr/>
          <p:nvPr/>
        </p:nvSpPr>
        <p:spPr>
          <a:xfrm>
            <a:off x="11956320" y="2879640"/>
            <a:ext cx="1562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7" name="CustomShape 56"/>
          <p:cNvSpPr/>
          <p:nvPr/>
        </p:nvSpPr>
        <p:spPr>
          <a:xfrm>
            <a:off x="7215480" y="813240"/>
            <a:ext cx="124236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57"/>
          <p:cNvSpPr/>
          <p:nvPr/>
        </p:nvSpPr>
        <p:spPr>
          <a:xfrm>
            <a:off x="6487560" y="2039760"/>
            <a:ext cx="76788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CustomShape 59"/>
          <p:cNvSpPr/>
          <p:nvPr/>
        </p:nvSpPr>
        <p:spPr>
          <a:xfrm>
            <a:off x="7277400" y="1694520"/>
            <a:ext cx="1171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1" name="CustomShape 60"/>
          <p:cNvSpPr/>
          <p:nvPr/>
        </p:nvSpPr>
        <p:spPr>
          <a:xfrm>
            <a:off x="7307640" y="2888640"/>
            <a:ext cx="1171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2" name="CustomShape 61"/>
          <p:cNvSpPr/>
          <p:nvPr/>
        </p:nvSpPr>
        <p:spPr>
          <a:xfrm>
            <a:off x="8505360" y="1615680"/>
            <a:ext cx="700200" cy="78912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62"/>
          <p:cNvSpPr/>
          <p:nvPr/>
        </p:nvSpPr>
        <p:spPr>
          <a:xfrm>
            <a:off x="8489160" y="2849400"/>
            <a:ext cx="700200" cy="78912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3840" cy="2876400"/>
          </a:xfrm>
          <a:prstGeom prst="rect">
            <a:avLst/>
          </a:prstGeom>
          <a:ln w="9360">
            <a:noFill/>
          </a:ln>
        </p:spPr>
      </p:pic>
      <p:sp>
        <p:nvSpPr>
          <p:cNvPr id="1475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CA6EED3-C68E-4615-AB57-DEB628DDAC73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47</a:t>
            </a:fld>
            <a:endParaRPr lang="en-IN" sz="11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F61C234-2364-4D53-A90B-0E56FDB1B728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48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477" name="CustomShape 2"/>
          <p:cNvSpPr/>
          <p:nvPr/>
        </p:nvSpPr>
        <p:spPr>
          <a:xfrm>
            <a:off x="1066680" y="2590920"/>
            <a:ext cx="1294920" cy="33523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IN" sz="1200" b="0" strike="noStrike" spc="-1">
                <a:solidFill>
                  <a:srgbClr val="FFFFFF"/>
                </a:solidFill>
                <a:latin typeface="Arial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78" name="CustomShape 3"/>
          <p:cNvSpPr/>
          <p:nvPr/>
        </p:nvSpPr>
        <p:spPr>
          <a:xfrm>
            <a:off x="1371600" y="2863080"/>
            <a:ext cx="9903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</a:rPr>
              <a:t>         </a:t>
            </a: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79" name="CustomShape 4"/>
          <p:cNvSpPr/>
          <p:nvPr/>
        </p:nvSpPr>
        <p:spPr>
          <a:xfrm>
            <a:off x="1371600" y="5410080"/>
            <a:ext cx="9903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</a:rPr>
              <a:t>         </a:t>
            </a: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80" name="CustomShape 5"/>
          <p:cNvSpPr/>
          <p:nvPr/>
        </p:nvSpPr>
        <p:spPr>
          <a:xfrm>
            <a:off x="4191120" y="592560"/>
            <a:ext cx="2209320" cy="2256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481" name="CustomShape 6"/>
          <p:cNvSpPr/>
          <p:nvPr/>
        </p:nvSpPr>
        <p:spPr>
          <a:xfrm>
            <a:off x="4129920" y="1208160"/>
            <a:ext cx="23619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Arial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482" name="CustomShape 7"/>
          <p:cNvSpPr/>
          <p:nvPr/>
        </p:nvSpPr>
        <p:spPr>
          <a:xfrm>
            <a:off x="5029200" y="2201760"/>
            <a:ext cx="1218960" cy="518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83" name="CustomShape 8"/>
          <p:cNvSpPr/>
          <p:nvPr/>
        </p:nvSpPr>
        <p:spPr>
          <a:xfrm>
            <a:off x="7467480" y="1066680"/>
            <a:ext cx="1752120" cy="5184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D0D0D"/>
                </a:solidFill>
                <a:latin typeface="Arial"/>
              </a:rPr>
              <a:t>      </a:t>
            </a:r>
            <a:r>
              <a:rPr lang="en-IN" sz="1200" b="0" strike="noStrike" spc="-1">
                <a:solidFill>
                  <a:srgbClr val="0D0D0D"/>
                </a:solidFill>
                <a:latin typeface="Arial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84" name="CustomShape 9"/>
          <p:cNvSpPr/>
          <p:nvPr/>
        </p:nvSpPr>
        <p:spPr>
          <a:xfrm rot="10800000">
            <a:off x="7467480" y="1326240"/>
            <a:ext cx="1066320" cy="2588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10"/>
          <p:cNvSpPr/>
          <p:nvPr/>
        </p:nvSpPr>
        <p:spPr>
          <a:xfrm>
            <a:off x="2362320" y="3078720"/>
            <a:ext cx="7848360" cy="3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6" name="CustomShape 11"/>
          <p:cNvSpPr/>
          <p:nvPr/>
        </p:nvSpPr>
        <p:spPr>
          <a:xfrm>
            <a:off x="9220320" y="1326240"/>
            <a:ext cx="304560" cy="17982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87" name="CustomShape 12"/>
          <p:cNvSpPr/>
          <p:nvPr/>
        </p:nvSpPr>
        <p:spPr>
          <a:xfrm>
            <a:off x="2362320" y="5533200"/>
            <a:ext cx="7848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8" name="CustomShape 13"/>
          <p:cNvSpPr/>
          <p:nvPr/>
        </p:nvSpPr>
        <p:spPr>
          <a:xfrm>
            <a:off x="9220320" y="1326240"/>
            <a:ext cx="685440" cy="420696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89" name="CustomShape 14"/>
          <p:cNvSpPr/>
          <p:nvPr/>
        </p:nvSpPr>
        <p:spPr>
          <a:xfrm>
            <a:off x="9517320" y="1288800"/>
            <a:ext cx="45360" cy="5400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0" name="CustomShape 15"/>
          <p:cNvSpPr/>
          <p:nvPr/>
        </p:nvSpPr>
        <p:spPr>
          <a:xfrm>
            <a:off x="1866960" y="807480"/>
            <a:ext cx="1409400" cy="1695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1" name="CustomShape 16"/>
          <p:cNvSpPr/>
          <p:nvPr/>
        </p:nvSpPr>
        <p:spPr>
          <a:xfrm>
            <a:off x="1866960" y="1196280"/>
            <a:ext cx="1409400" cy="1695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2" name="CustomShape 17"/>
          <p:cNvSpPr/>
          <p:nvPr/>
        </p:nvSpPr>
        <p:spPr>
          <a:xfrm>
            <a:off x="1859040" y="1652760"/>
            <a:ext cx="1409400" cy="1695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3" name="CustomShape 18"/>
          <p:cNvSpPr/>
          <p:nvPr/>
        </p:nvSpPr>
        <p:spPr>
          <a:xfrm>
            <a:off x="3276720" y="892440"/>
            <a:ext cx="582480" cy="219888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4" name="CustomShape 19"/>
          <p:cNvSpPr/>
          <p:nvPr/>
        </p:nvSpPr>
        <p:spPr>
          <a:xfrm>
            <a:off x="3276720" y="1281600"/>
            <a:ext cx="396000" cy="179676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5" name="CustomShape 20"/>
          <p:cNvSpPr/>
          <p:nvPr/>
        </p:nvSpPr>
        <p:spPr>
          <a:xfrm>
            <a:off x="3268800" y="1737720"/>
            <a:ext cx="281520" cy="13536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6" name="CustomShape 21"/>
          <p:cNvSpPr/>
          <p:nvPr/>
        </p:nvSpPr>
        <p:spPr>
          <a:xfrm>
            <a:off x="10363320" y="2986200"/>
            <a:ext cx="1142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7" name="CustomShape 22"/>
          <p:cNvSpPr/>
          <p:nvPr/>
        </p:nvSpPr>
        <p:spPr>
          <a:xfrm>
            <a:off x="10363320" y="5410080"/>
            <a:ext cx="11426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TextShape 1"/>
          <p:cNvSpPr txBox="1"/>
          <p:nvPr/>
        </p:nvSpPr>
        <p:spPr>
          <a:xfrm>
            <a:off x="548640" y="274320"/>
            <a:ext cx="12801240" cy="82260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SCICLIENT OPERATION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9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F5BB5C9-D0A0-49FA-B7F4-F1BA7EE36F33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49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500" name="CustomShape 3"/>
          <p:cNvSpPr/>
          <p:nvPr/>
        </p:nvSpPr>
        <p:spPr>
          <a:xfrm>
            <a:off x="1653120" y="1615320"/>
            <a:ext cx="1828440" cy="114264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1603440" y="4185000"/>
            <a:ext cx="1828440" cy="767520"/>
          </a:xfrm>
          <a:prstGeom prst="roundRect">
            <a:avLst>
              <a:gd name="adj" fmla="val 16667"/>
            </a:avLst>
          </a:prstGeom>
          <a:ln>
            <a:solidFill>
              <a:srgbClr val="D9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5"/>
          <p:cNvSpPr/>
          <p:nvPr/>
        </p:nvSpPr>
        <p:spPr>
          <a:xfrm>
            <a:off x="2415240" y="2758320"/>
            <a:ext cx="304560" cy="142632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03" name="CustomShape 6"/>
          <p:cNvSpPr/>
          <p:nvPr/>
        </p:nvSpPr>
        <p:spPr>
          <a:xfrm>
            <a:off x="2683440" y="2834640"/>
            <a:ext cx="1142640" cy="12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04" name="CustomShape 7"/>
          <p:cNvSpPr/>
          <p:nvPr/>
        </p:nvSpPr>
        <p:spPr>
          <a:xfrm>
            <a:off x="3432240" y="4221360"/>
            <a:ext cx="3349080" cy="2516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05" name="CustomShape 8"/>
          <p:cNvSpPr/>
          <p:nvPr/>
        </p:nvSpPr>
        <p:spPr>
          <a:xfrm>
            <a:off x="3652560" y="3356280"/>
            <a:ext cx="3128760" cy="104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06" name="CustomShape 9"/>
          <p:cNvSpPr/>
          <p:nvPr/>
        </p:nvSpPr>
        <p:spPr>
          <a:xfrm>
            <a:off x="10744200" y="3902040"/>
            <a:ext cx="1828440" cy="114264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7" name="CustomShape 10"/>
          <p:cNvSpPr/>
          <p:nvPr/>
        </p:nvSpPr>
        <p:spPr>
          <a:xfrm>
            <a:off x="6781680" y="4057920"/>
            <a:ext cx="2429640" cy="1027800"/>
          </a:xfrm>
          <a:prstGeom prst="roundRect">
            <a:avLst>
              <a:gd name="adj" fmla="val 16667"/>
            </a:avLst>
          </a:prstGeom>
          <a:ln>
            <a:solidFill>
              <a:srgbClr val="7C7C7C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8" name="CustomShape 11"/>
          <p:cNvSpPr/>
          <p:nvPr/>
        </p:nvSpPr>
        <p:spPr>
          <a:xfrm>
            <a:off x="9212040" y="4221360"/>
            <a:ext cx="1531800" cy="2516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09" name="CustomShape 12"/>
          <p:cNvSpPr/>
          <p:nvPr/>
        </p:nvSpPr>
        <p:spPr>
          <a:xfrm rot="10800000">
            <a:off x="10744200" y="4812120"/>
            <a:ext cx="1531800" cy="2516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10" name="CustomShape 13"/>
          <p:cNvSpPr/>
          <p:nvPr/>
        </p:nvSpPr>
        <p:spPr>
          <a:xfrm rot="10800000">
            <a:off x="6781680" y="4812120"/>
            <a:ext cx="3349080" cy="2516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11" name="CustomShape 14"/>
          <p:cNvSpPr/>
          <p:nvPr/>
        </p:nvSpPr>
        <p:spPr>
          <a:xfrm>
            <a:off x="9165240" y="4787280"/>
            <a:ext cx="1828440" cy="8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9880" cy="6058440"/>
          </a:xfrm>
          <a:prstGeom prst="rect">
            <a:avLst/>
          </a:prstGeom>
          <a:ln w="9360">
            <a:noFill/>
          </a:ln>
        </p:spPr>
      </p:pic>
      <p:sp>
        <p:nvSpPr>
          <p:cNvPr id="300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0AC7B13-65A0-43E3-BA63-E668868F5BEC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5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"/>
          <p:cNvSpPr/>
          <p:nvPr/>
        </p:nvSpPr>
        <p:spPr>
          <a:xfrm>
            <a:off x="3962520" y="1491840"/>
            <a:ext cx="837720" cy="170820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"/>
          <p:cNvSpPr/>
          <p:nvPr/>
        </p:nvSpPr>
        <p:spPr>
          <a:xfrm flipV="1">
            <a:off x="3851280" y="6195240"/>
            <a:ext cx="263880" cy="48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"/>
          <p:cNvSpPr/>
          <p:nvPr/>
        </p:nvSpPr>
        <p:spPr>
          <a:xfrm flipV="1">
            <a:off x="4946760" y="6195240"/>
            <a:ext cx="82080" cy="48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6"/>
          <p:cNvSpPr/>
          <p:nvPr/>
        </p:nvSpPr>
        <p:spPr>
          <a:xfrm flipH="1" flipV="1">
            <a:off x="5673600" y="6323760"/>
            <a:ext cx="345240" cy="36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7"/>
          <p:cNvSpPr/>
          <p:nvPr/>
        </p:nvSpPr>
        <p:spPr>
          <a:xfrm>
            <a:off x="3048120" y="234612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8"/>
          <p:cNvSpPr/>
          <p:nvPr/>
        </p:nvSpPr>
        <p:spPr>
          <a:xfrm>
            <a:off x="5486400" y="6685920"/>
            <a:ext cx="1066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8" name="CustomShape 9"/>
          <p:cNvSpPr/>
          <p:nvPr/>
        </p:nvSpPr>
        <p:spPr>
          <a:xfrm>
            <a:off x="4406760" y="6685920"/>
            <a:ext cx="1079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9" name="CustomShape 10"/>
          <p:cNvSpPr/>
          <p:nvPr/>
        </p:nvSpPr>
        <p:spPr>
          <a:xfrm>
            <a:off x="3321000" y="6679080"/>
            <a:ext cx="1060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0" name="CustomShape 11"/>
          <p:cNvSpPr/>
          <p:nvPr/>
        </p:nvSpPr>
        <p:spPr>
          <a:xfrm>
            <a:off x="1981080" y="2161440"/>
            <a:ext cx="1053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1" name="CustomShape 12"/>
          <p:cNvSpPr/>
          <p:nvPr/>
        </p:nvSpPr>
        <p:spPr>
          <a:xfrm flipV="1">
            <a:off x="8869680" y="6171480"/>
            <a:ext cx="360" cy="50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3"/>
          <p:cNvSpPr/>
          <p:nvPr/>
        </p:nvSpPr>
        <p:spPr>
          <a:xfrm>
            <a:off x="8305920" y="6679080"/>
            <a:ext cx="1127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3" name="CustomShape 14"/>
          <p:cNvSpPr/>
          <p:nvPr/>
        </p:nvSpPr>
        <p:spPr>
          <a:xfrm>
            <a:off x="2146320" y="952200"/>
            <a:ext cx="88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4" name="CustomShape 15"/>
          <p:cNvSpPr/>
          <p:nvPr/>
        </p:nvSpPr>
        <p:spPr>
          <a:xfrm flipV="1">
            <a:off x="3035160" y="1274400"/>
            <a:ext cx="622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9D0DAB1-77AC-4749-ABBD-C00987DAD2A3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50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513" name="CustomShape 2"/>
          <p:cNvSpPr/>
          <p:nvPr/>
        </p:nvSpPr>
        <p:spPr>
          <a:xfrm>
            <a:off x="3407040" y="2590920"/>
            <a:ext cx="6629040" cy="281916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14" name="CustomShape 3"/>
          <p:cNvSpPr/>
          <p:nvPr/>
        </p:nvSpPr>
        <p:spPr>
          <a:xfrm>
            <a:off x="5749560" y="2638080"/>
            <a:ext cx="206424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Franklin Gothic Book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15" name="CustomShape 4"/>
          <p:cNvSpPr/>
          <p:nvPr/>
        </p:nvSpPr>
        <p:spPr>
          <a:xfrm>
            <a:off x="3809880" y="3390120"/>
            <a:ext cx="1944000" cy="83916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6" name="CustomShape 5"/>
          <p:cNvSpPr/>
          <p:nvPr/>
        </p:nvSpPr>
        <p:spPr>
          <a:xfrm>
            <a:off x="5749560" y="3397320"/>
            <a:ext cx="1944000" cy="83916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7" name="CustomShape 6"/>
          <p:cNvSpPr/>
          <p:nvPr/>
        </p:nvSpPr>
        <p:spPr>
          <a:xfrm>
            <a:off x="7693920" y="3390120"/>
            <a:ext cx="1944000" cy="83916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8" name="CustomShape 7"/>
          <p:cNvSpPr/>
          <p:nvPr/>
        </p:nvSpPr>
        <p:spPr>
          <a:xfrm>
            <a:off x="3809880" y="4229640"/>
            <a:ext cx="2913840" cy="83916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9" name="CustomShape 8"/>
          <p:cNvSpPr/>
          <p:nvPr/>
        </p:nvSpPr>
        <p:spPr>
          <a:xfrm>
            <a:off x="6721920" y="4229640"/>
            <a:ext cx="2913840" cy="83916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E3973DC8-8954-4990-B49A-F10C96674384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51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1521" name="CustomShape 2"/>
          <p:cNvSpPr/>
          <p:nvPr/>
        </p:nvSpPr>
        <p:spPr>
          <a:xfrm>
            <a:off x="1371600" y="1600200"/>
            <a:ext cx="2361960" cy="76176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2" name="CustomShape 3"/>
          <p:cNvSpPr/>
          <p:nvPr/>
        </p:nvSpPr>
        <p:spPr>
          <a:xfrm>
            <a:off x="5595480" y="1600200"/>
            <a:ext cx="2583000" cy="76176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3" name="CustomShape 4"/>
          <p:cNvSpPr/>
          <p:nvPr/>
        </p:nvSpPr>
        <p:spPr>
          <a:xfrm>
            <a:off x="3733920" y="1981080"/>
            <a:ext cx="186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4" name="CustomShape 5"/>
          <p:cNvSpPr/>
          <p:nvPr/>
        </p:nvSpPr>
        <p:spPr>
          <a:xfrm>
            <a:off x="4300200" y="160020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5" name="CustomShape 6"/>
          <p:cNvSpPr/>
          <p:nvPr/>
        </p:nvSpPr>
        <p:spPr>
          <a:xfrm>
            <a:off x="1371600" y="2590920"/>
            <a:ext cx="25905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26" name="CustomShape 7"/>
          <p:cNvSpPr/>
          <p:nvPr/>
        </p:nvSpPr>
        <p:spPr>
          <a:xfrm>
            <a:off x="5595480" y="2590920"/>
            <a:ext cx="28623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27" name="CustomShape 8"/>
          <p:cNvSpPr/>
          <p:nvPr/>
        </p:nvSpPr>
        <p:spPr>
          <a:xfrm>
            <a:off x="5631480" y="3175560"/>
            <a:ext cx="2862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28" name="CustomShape 9"/>
          <p:cNvSpPr/>
          <p:nvPr/>
        </p:nvSpPr>
        <p:spPr>
          <a:xfrm>
            <a:off x="8178480" y="1992960"/>
            <a:ext cx="186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9" name="CustomShape 10"/>
          <p:cNvSpPr/>
          <p:nvPr/>
        </p:nvSpPr>
        <p:spPr>
          <a:xfrm>
            <a:off x="8744760" y="161172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0" name="CustomShape 11"/>
          <p:cNvSpPr/>
          <p:nvPr/>
        </p:nvSpPr>
        <p:spPr>
          <a:xfrm>
            <a:off x="10040400" y="1611720"/>
            <a:ext cx="2583000" cy="76176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1" name="CustomShape 12"/>
          <p:cNvSpPr/>
          <p:nvPr/>
        </p:nvSpPr>
        <p:spPr>
          <a:xfrm>
            <a:off x="9906120" y="2590920"/>
            <a:ext cx="286236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32" name="CustomShape 13"/>
          <p:cNvSpPr/>
          <p:nvPr/>
        </p:nvSpPr>
        <p:spPr>
          <a:xfrm>
            <a:off x="9922680" y="3344760"/>
            <a:ext cx="3411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33" name="CustomShape 14"/>
          <p:cNvSpPr/>
          <p:nvPr/>
        </p:nvSpPr>
        <p:spPr>
          <a:xfrm>
            <a:off x="1371600" y="4291920"/>
            <a:ext cx="2361960" cy="76176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4" name="CustomShape 15"/>
          <p:cNvSpPr/>
          <p:nvPr/>
        </p:nvSpPr>
        <p:spPr>
          <a:xfrm>
            <a:off x="1371600" y="5282640"/>
            <a:ext cx="25905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35" name="CustomShape 16"/>
          <p:cNvSpPr/>
          <p:nvPr/>
        </p:nvSpPr>
        <p:spPr>
          <a:xfrm>
            <a:off x="1600200" y="5867280"/>
            <a:ext cx="2862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TextShape 2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BFD0D2B7-B9AF-4A5E-B58A-F7AE19C6F4A9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6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317" name="Picture 2"/>
          <p:cNvPicPr/>
          <p:nvPr/>
        </p:nvPicPr>
        <p:blipFill>
          <a:blip r:embed="rId2"/>
          <a:stretch/>
        </p:blipFill>
        <p:spPr>
          <a:xfrm rot="16200000">
            <a:off x="1816920" y="-68040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318" name="CustomShape 3"/>
          <p:cNvSpPr/>
          <p:nvPr/>
        </p:nvSpPr>
        <p:spPr>
          <a:xfrm>
            <a:off x="655560" y="134748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4"/>
          <p:cNvSpPr/>
          <p:nvPr/>
        </p:nvSpPr>
        <p:spPr>
          <a:xfrm>
            <a:off x="7444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5"/>
          <p:cNvSpPr/>
          <p:nvPr/>
        </p:nvSpPr>
        <p:spPr>
          <a:xfrm>
            <a:off x="9730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"/>
          <p:cNvSpPr/>
          <p:nvPr/>
        </p:nvSpPr>
        <p:spPr>
          <a:xfrm>
            <a:off x="1189080" y="1652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"/>
          <p:cNvSpPr/>
          <p:nvPr/>
        </p:nvSpPr>
        <p:spPr>
          <a:xfrm>
            <a:off x="14176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8"/>
          <p:cNvSpPr/>
          <p:nvPr/>
        </p:nvSpPr>
        <p:spPr>
          <a:xfrm>
            <a:off x="16462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9"/>
          <p:cNvSpPr/>
          <p:nvPr/>
        </p:nvSpPr>
        <p:spPr>
          <a:xfrm>
            <a:off x="18748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0"/>
          <p:cNvSpPr/>
          <p:nvPr/>
        </p:nvSpPr>
        <p:spPr>
          <a:xfrm>
            <a:off x="20908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1"/>
          <p:cNvSpPr/>
          <p:nvPr/>
        </p:nvSpPr>
        <p:spPr>
          <a:xfrm>
            <a:off x="2319480" y="14238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2"/>
          <p:cNvSpPr/>
          <p:nvPr/>
        </p:nvSpPr>
        <p:spPr>
          <a:xfrm>
            <a:off x="655560" y="291204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8" name="CustomShape 13"/>
          <p:cNvSpPr/>
          <p:nvPr/>
        </p:nvSpPr>
        <p:spPr>
          <a:xfrm>
            <a:off x="3246480" y="287496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>
            <a:off x="3221280" y="132768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5"/>
          <p:cNvSpPr/>
          <p:nvPr/>
        </p:nvSpPr>
        <p:spPr>
          <a:xfrm>
            <a:off x="33098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6"/>
          <p:cNvSpPr/>
          <p:nvPr/>
        </p:nvSpPr>
        <p:spPr>
          <a:xfrm>
            <a:off x="35384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7"/>
          <p:cNvSpPr/>
          <p:nvPr/>
        </p:nvSpPr>
        <p:spPr>
          <a:xfrm>
            <a:off x="37544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8"/>
          <p:cNvSpPr/>
          <p:nvPr/>
        </p:nvSpPr>
        <p:spPr>
          <a:xfrm>
            <a:off x="39830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9"/>
          <p:cNvSpPr/>
          <p:nvPr/>
        </p:nvSpPr>
        <p:spPr>
          <a:xfrm>
            <a:off x="42116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0"/>
          <p:cNvSpPr/>
          <p:nvPr/>
        </p:nvSpPr>
        <p:spPr>
          <a:xfrm>
            <a:off x="44402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1"/>
          <p:cNvSpPr/>
          <p:nvPr/>
        </p:nvSpPr>
        <p:spPr>
          <a:xfrm>
            <a:off x="46562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2"/>
          <p:cNvSpPr/>
          <p:nvPr/>
        </p:nvSpPr>
        <p:spPr>
          <a:xfrm>
            <a:off x="4884840" y="1676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23"/>
          <p:cNvSpPr/>
          <p:nvPr/>
        </p:nvSpPr>
        <p:spPr>
          <a:xfrm>
            <a:off x="1998720" y="3664800"/>
            <a:ext cx="1982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39" name="Picture 2"/>
          <p:cNvPicPr/>
          <p:nvPr/>
        </p:nvPicPr>
        <p:blipFill>
          <a:blip r:embed="rId2"/>
          <a:stretch/>
        </p:blipFill>
        <p:spPr>
          <a:xfrm rot="16200000">
            <a:off x="1816920" y="306684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340" name="CustomShape 24"/>
          <p:cNvSpPr/>
          <p:nvPr/>
        </p:nvSpPr>
        <p:spPr>
          <a:xfrm>
            <a:off x="655560" y="509508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5"/>
          <p:cNvSpPr/>
          <p:nvPr/>
        </p:nvSpPr>
        <p:spPr>
          <a:xfrm>
            <a:off x="74448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6"/>
          <p:cNvSpPr/>
          <p:nvPr/>
        </p:nvSpPr>
        <p:spPr>
          <a:xfrm>
            <a:off x="97308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7"/>
          <p:cNvSpPr/>
          <p:nvPr/>
        </p:nvSpPr>
        <p:spPr>
          <a:xfrm>
            <a:off x="1189080" y="5400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8"/>
          <p:cNvSpPr/>
          <p:nvPr/>
        </p:nvSpPr>
        <p:spPr>
          <a:xfrm>
            <a:off x="141768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9"/>
          <p:cNvSpPr/>
          <p:nvPr/>
        </p:nvSpPr>
        <p:spPr>
          <a:xfrm>
            <a:off x="164628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0"/>
          <p:cNvSpPr/>
          <p:nvPr/>
        </p:nvSpPr>
        <p:spPr>
          <a:xfrm>
            <a:off x="187488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1"/>
          <p:cNvSpPr/>
          <p:nvPr/>
        </p:nvSpPr>
        <p:spPr>
          <a:xfrm>
            <a:off x="2090880" y="5400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2"/>
          <p:cNvSpPr/>
          <p:nvPr/>
        </p:nvSpPr>
        <p:spPr>
          <a:xfrm>
            <a:off x="2324880" y="5400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33"/>
          <p:cNvSpPr/>
          <p:nvPr/>
        </p:nvSpPr>
        <p:spPr>
          <a:xfrm>
            <a:off x="655560" y="665964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0" name="CustomShape 34"/>
          <p:cNvSpPr/>
          <p:nvPr/>
        </p:nvSpPr>
        <p:spPr>
          <a:xfrm>
            <a:off x="3246480" y="662256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51" name="CustomShape 35"/>
          <p:cNvSpPr/>
          <p:nvPr/>
        </p:nvSpPr>
        <p:spPr>
          <a:xfrm>
            <a:off x="3221280" y="507528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6"/>
          <p:cNvSpPr/>
          <p:nvPr/>
        </p:nvSpPr>
        <p:spPr>
          <a:xfrm>
            <a:off x="330984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7"/>
          <p:cNvSpPr/>
          <p:nvPr/>
        </p:nvSpPr>
        <p:spPr>
          <a:xfrm>
            <a:off x="3538440" y="54237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8"/>
          <p:cNvSpPr/>
          <p:nvPr/>
        </p:nvSpPr>
        <p:spPr>
          <a:xfrm>
            <a:off x="3754440" y="51728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9"/>
          <p:cNvSpPr/>
          <p:nvPr/>
        </p:nvSpPr>
        <p:spPr>
          <a:xfrm>
            <a:off x="399564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40"/>
          <p:cNvSpPr/>
          <p:nvPr/>
        </p:nvSpPr>
        <p:spPr>
          <a:xfrm>
            <a:off x="4211640" y="54237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1"/>
          <p:cNvSpPr/>
          <p:nvPr/>
        </p:nvSpPr>
        <p:spPr>
          <a:xfrm>
            <a:off x="4440240" y="54237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42"/>
          <p:cNvSpPr/>
          <p:nvPr/>
        </p:nvSpPr>
        <p:spPr>
          <a:xfrm>
            <a:off x="4656240" y="54237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3"/>
          <p:cNvSpPr/>
          <p:nvPr/>
        </p:nvSpPr>
        <p:spPr>
          <a:xfrm>
            <a:off x="4884840" y="54237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4"/>
          <p:cNvSpPr/>
          <p:nvPr/>
        </p:nvSpPr>
        <p:spPr>
          <a:xfrm>
            <a:off x="1961640" y="7412400"/>
            <a:ext cx="225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2"/>
          <a:stretch/>
        </p:blipFill>
        <p:spPr>
          <a:xfrm rot="16200000">
            <a:off x="7776360" y="-71748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362" name="CustomShape 45"/>
          <p:cNvSpPr/>
          <p:nvPr/>
        </p:nvSpPr>
        <p:spPr>
          <a:xfrm>
            <a:off x="6615000" y="131040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6"/>
          <p:cNvSpPr/>
          <p:nvPr/>
        </p:nvSpPr>
        <p:spPr>
          <a:xfrm>
            <a:off x="6703920" y="1386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47"/>
          <p:cNvSpPr/>
          <p:nvPr/>
        </p:nvSpPr>
        <p:spPr>
          <a:xfrm>
            <a:off x="6932520" y="1386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8"/>
          <p:cNvSpPr/>
          <p:nvPr/>
        </p:nvSpPr>
        <p:spPr>
          <a:xfrm>
            <a:off x="7148520" y="16153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9"/>
          <p:cNvSpPr/>
          <p:nvPr/>
        </p:nvSpPr>
        <p:spPr>
          <a:xfrm>
            <a:off x="7377120" y="16009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0"/>
          <p:cNvSpPr/>
          <p:nvPr/>
        </p:nvSpPr>
        <p:spPr>
          <a:xfrm>
            <a:off x="7605720" y="1386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51"/>
          <p:cNvSpPr/>
          <p:nvPr/>
        </p:nvSpPr>
        <p:spPr>
          <a:xfrm>
            <a:off x="7834320" y="1386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52"/>
          <p:cNvSpPr/>
          <p:nvPr/>
        </p:nvSpPr>
        <p:spPr>
          <a:xfrm>
            <a:off x="8050320" y="1386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53"/>
          <p:cNvSpPr/>
          <p:nvPr/>
        </p:nvSpPr>
        <p:spPr>
          <a:xfrm>
            <a:off x="8277120" y="15955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54"/>
          <p:cNvSpPr/>
          <p:nvPr/>
        </p:nvSpPr>
        <p:spPr>
          <a:xfrm>
            <a:off x="6615000" y="287496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2" name="CustomShape 55"/>
          <p:cNvSpPr/>
          <p:nvPr/>
        </p:nvSpPr>
        <p:spPr>
          <a:xfrm>
            <a:off x="9205920" y="283752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73" name="CustomShape 56"/>
          <p:cNvSpPr/>
          <p:nvPr/>
        </p:nvSpPr>
        <p:spPr>
          <a:xfrm>
            <a:off x="9180360" y="129060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7"/>
          <p:cNvSpPr/>
          <p:nvPr/>
        </p:nvSpPr>
        <p:spPr>
          <a:xfrm>
            <a:off x="9281880" y="1639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8"/>
          <p:cNvSpPr/>
          <p:nvPr/>
        </p:nvSpPr>
        <p:spPr>
          <a:xfrm>
            <a:off x="9497880" y="14205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9"/>
          <p:cNvSpPr/>
          <p:nvPr/>
        </p:nvSpPr>
        <p:spPr>
          <a:xfrm>
            <a:off x="9726480" y="16444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0"/>
          <p:cNvSpPr/>
          <p:nvPr/>
        </p:nvSpPr>
        <p:spPr>
          <a:xfrm>
            <a:off x="9929880" y="16326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61"/>
          <p:cNvSpPr/>
          <p:nvPr/>
        </p:nvSpPr>
        <p:spPr>
          <a:xfrm>
            <a:off x="10171080" y="1639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2"/>
          <p:cNvSpPr/>
          <p:nvPr/>
        </p:nvSpPr>
        <p:spPr>
          <a:xfrm>
            <a:off x="10399680" y="1639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63"/>
          <p:cNvSpPr/>
          <p:nvPr/>
        </p:nvSpPr>
        <p:spPr>
          <a:xfrm>
            <a:off x="10615680" y="1639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64"/>
          <p:cNvSpPr/>
          <p:nvPr/>
        </p:nvSpPr>
        <p:spPr>
          <a:xfrm>
            <a:off x="10844280" y="1639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65"/>
          <p:cNvSpPr/>
          <p:nvPr/>
        </p:nvSpPr>
        <p:spPr>
          <a:xfrm>
            <a:off x="7920360" y="3627720"/>
            <a:ext cx="2186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83" name="Picture 2"/>
          <p:cNvPicPr/>
          <p:nvPr/>
        </p:nvPicPr>
        <p:blipFill>
          <a:blip r:embed="rId2"/>
          <a:stretch/>
        </p:blipFill>
        <p:spPr>
          <a:xfrm rot="16200000">
            <a:off x="7698240" y="306684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384" name="CustomShape 66"/>
          <p:cNvSpPr/>
          <p:nvPr/>
        </p:nvSpPr>
        <p:spPr>
          <a:xfrm>
            <a:off x="6536880" y="509544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67"/>
          <p:cNvSpPr/>
          <p:nvPr/>
        </p:nvSpPr>
        <p:spPr>
          <a:xfrm>
            <a:off x="662580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68"/>
          <p:cNvSpPr/>
          <p:nvPr/>
        </p:nvSpPr>
        <p:spPr>
          <a:xfrm>
            <a:off x="685440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9"/>
          <p:cNvSpPr/>
          <p:nvPr/>
        </p:nvSpPr>
        <p:spPr>
          <a:xfrm>
            <a:off x="7070400" y="5400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70"/>
          <p:cNvSpPr/>
          <p:nvPr/>
        </p:nvSpPr>
        <p:spPr>
          <a:xfrm>
            <a:off x="7299000" y="538596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71"/>
          <p:cNvSpPr/>
          <p:nvPr/>
        </p:nvSpPr>
        <p:spPr>
          <a:xfrm>
            <a:off x="7540200" y="53802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72"/>
          <p:cNvSpPr/>
          <p:nvPr/>
        </p:nvSpPr>
        <p:spPr>
          <a:xfrm>
            <a:off x="7768800" y="53802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73"/>
          <p:cNvSpPr/>
          <p:nvPr/>
        </p:nvSpPr>
        <p:spPr>
          <a:xfrm>
            <a:off x="797184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74"/>
          <p:cNvSpPr/>
          <p:nvPr/>
        </p:nvSpPr>
        <p:spPr>
          <a:xfrm>
            <a:off x="8202600" y="5171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75"/>
          <p:cNvSpPr/>
          <p:nvPr/>
        </p:nvSpPr>
        <p:spPr>
          <a:xfrm>
            <a:off x="6536880" y="665964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94" name="CustomShape 76"/>
          <p:cNvSpPr/>
          <p:nvPr/>
        </p:nvSpPr>
        <p:spPr>
          <a:xfrm>
            <a:off x="9127800" y="662256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95" name="CustomShape 77"/>
          <p:cNvSpPr/>
          <p:nvPr/>
        </p:nvSpPr>
        <p:spPr>
          <a:xfrm>
            <a:off x="9102240" y="507564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78"/>
          <p:cNvSpPr/>
          <p:nvPr/>
        </p:nvSpPr>
        <p:spPr>
          <a:xfrm>
            <a:off x="9203760" y="54241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79"/>
          <p:cNvSpPr/>
          <p:nvPr/>
        </p:nvSpPr>
        <p:spPr>
          <a:xfrm>
            <a:off x="9419760" y="52052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80"/>
          <p:cNvSpPr/>
          <p:nvPr/>
        </p:nvSpPr>
        <p:spPr>
          <a:xfrm>
            <a:off x="9637560" y="52052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81"/>
          <p:cNvSpPr/>
          <p:nvPr/>
        </p:nvSpPr>
        <p:spPr>
          <a:xfrm>
            <a:off x="9851400" y="5417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82"/>
          <p:cNvSpPr/>
          <p:nvPr/>
        </p:nvSpPr>
        <p:spPr>
          <a:xfrm>
            <a:off x="10092960" y="52052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83"/>
          <p:cNvSpPr/>
          <p:nvPr/>
        </p:nvSpPr>
        <p:spPr>
          <a:xfrm>
            <a:off x="10308960" y="52027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84"/>
          <p:cNvSpPr/>
          <p:nvPr/>
        </p:nvSpPr>
        <p:spPr>
          <a:xfrm>
            <a:off x="10537200" y="54241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5"/>
          <p:cNvSpPr/>
          <p:nvPr/>
        </p:nvSpPr>
        <p:spPr>
          <a:xfrm>
            <a:off x="10765800" y="542412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86"/>
          <p:cNvSpPr/>
          <p:nvPr/>
        </p:nvSpPr>
        <p:spPr>
          <a:xfrm>
            <a:off x="7841520" y="7412400"/>
            <a:ext cx="1956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36C8634-9A5A-41E5-8387-D25D446464C9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7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406" name="Picture 2"/>
          <p:cNvPicPr/>
          <p:nvPr/>
        </p:nvPicPr>
        <p:blipFill>
          <a:blip r:embed="rId2"/>
          <a:stretch/>
        </p:blipFill>
        <p:spPr>
          <a:xfrm rot="16200000">
            <a:off x="10208880" y="-74916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407" name="CustomShape 2"/>
          <p:cNvSpPr/>
          <p:nvPr/>
        </p:nvSpPr>
        <p:spPr>
          <a:xfrm>
            <a:off x="9047520" y="127872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9136440" y="13550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9365040" y="13550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9581040" y="1583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9809640" y="13550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7"/>
          <p:cNvSpPr/>
          <p:nvPr/>
        </p:nvSpPr>
        <p:spPr>
          <a:xfrm>
            <a:off x="10051200" y="1583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"/>
          <p:cNvSpPr/>
          <p:nvPr/>
        </p:nvSpPr>
        <p:spPr>
          <a:xfrm>
            <a:off x="10292400" y="1583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9"/>
          <p:cNvSpPr/>
          <p:nvPr/>
        </p:nvSpPr>
        <p:spPr>
          <a:xfrm>
            <a:off x="10482480" y="13550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10711440" y="15728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1"/>
          <p:cNvSpPr/>
          <p:nvPr/>
        </p:nvSpPr>
        <p:spPr>
          <a:xfrm>
            <a:off x="9047520" y="284328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7" name="CustomShape 12"/>
          <p:cNvSpPr/>
          <p:nvPr/>
        </p:nvSpPr>
        <p:spPr>
          <a:xfrm>
            <a:off x="11638440" y="280584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8" name="CustomShape 13"/>
          <p:cNvSpPr/>
          <p:nvPr/>
        </p:nvSpPr>
        <p:spPr>
          <a:xfrm>
            <a:off x="11612880" y="125892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14"/>
          <p:cNvSpPr/>
          <p:nvPr/>
        </p:nvSpPr>
        <p:spPr>
          <a:xfrm>
            <a:off x="117018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15"/>
          <p:cNvSpPr/>
          <p:nvPr/>
        </p:nvSpPr>
        <p:spPr>
          <a:xfrm>
            <a:off x="119304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16"/>
          <p:cNvSpPr/>
          <p:nvPr/>
        </p:nvSpPr>
        <p:spPr>
          <a:xfrm>
            <a:off x="121464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7"/>
          <p:cNvSpPr/>
          <p:nvPr/>
        </p:nvSpPr>
        <p:spPr>
          <a:xfrm>
            <a:off x="123750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18"/>
          <p:cNvSpPr/>
          <p:nvPr/>
        </p:nvSpPr>
        <p:spPr>
          <a:xfrm>
            <a:off x="126036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9"/>
          <p:cNvSpPr/>
          <p:nvPr/>
        </p:nvSpPr>
        <p:spPr>
          <a:xfrm>
            <a:off x="1283220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0"/>
          <p:cNvSpPr/>
          <p:nvPr/>
        </p:nvSpPr>
        <p:spPr>
          <a:xfrm>
            <a:off x="1304784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1"/>
          <p:cNvSpPr/>
          <p:nvPr/>
        </p:nvSpPr>
        <p:spPr>
          <a:xfrm>
            <a:off x="13276440" y="16074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2"/>
          <p:cNvSpPr/>
          <p:nvPr/>
        </p:nvSpPr>
        <p:spPr>
          <a:xfrm>
            <a:off x="10353960" y="3596040"/>
            <a:ext cx="2337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28" name="Picture 2"/>
          <p:cNvPicPr/>
          <p:nvPr/>
        </p:nvPicPr>
        <p:blipFill>
          <a:blip r:embed="rId2"/>
          <a:stretch/>
        </p:blipFill>
        <p:spPr>
          <a:xfrm rot="16200000">
            <a:off x="2014920" y="-781560"/>
            <a:ext cx="2278800" cy="4906440"/>
          </a:xfrm>
          <a:prstGeom prst="rect">
            <a:avLst/>
          </a:prstGeom>
          <a:ln>
            <a:noFill/>
          </a:ln>
        </p:spPr>
      </p:pic>
      <p:sp>
        <p:nvSpPr>
          <p:cNvPr id="429" name="CustomShape 23"/>
          <p:cNvSpPr/>
          <p:nvPr/>
        </p:nvSpPr>
        <p:spPr>
          <a:xfrm>
            <a:off x="853920" y="124632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24"/>
          <p:cNvSpPr/>
          <p:nvPr/>
        </p:nvSpPr>
        <p:spPr>
          <a:xfrm>
            <a:off x="94284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5"/>
          <p:cNvSpPr/>
          <p:nvPr/>
        </p:nvSpPr>
        <p:spPr>
          <a:xfrm>
            <a:off x="117144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26"/>
          <p:cNvSpPr/>
          <p:nvPr/>
        </p:nvSpPr>
        <p:spPr>
          <a:xfrm>
            <a:off x="1387080" y="15512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27"/>
          <p:cNvSpPr/>
          <p:nvPr/>
        </p:nvSpPr>
        <p:spPr>
          <a:xfrm>
            <a:off x="161568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28"/>
          <p:cNvSpPr/>
          <p:nvPr/>
        </p:nvSpPr>
        <p:spPr>
          <a:xfrm>
            <a:off x="184428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9"/>
          <p:cNvSpPr/>
          <p:nvPr/>
        </p:nvSpPr>
        <p:spPr>
          <a:xfrm>
            <a:off x="207288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0"/>
          <p:cNvSpPr/>
          <p:nvPr/>
        </p:nvSpPr>
        <p:spPr>
          <a:xfrm>
            <a:off x="2288880" y="132264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31"/>
          <p:cNvSpPr/>
          <p:nvPr/>
        </p:nvSpPr>
        <p:spPr>
          <a:xfrm>
            <a:off x="2547720" y="156708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32"/>
          <p:cNvSpPr/>
          <p:nvPr/>
        </p:nvSpPr>
        <p:spPr>
          <a:xfrm>
            <a:off x="853920" y="281088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39" name="CustomShape 33"/>
          <p:cNvSpPr/>
          <p:nvPr/>
        </p:nvSpPr>
        <p:spPr>
          <a:xfrm>
            <a:off x="3444480" y="277344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0" name="CustomShape 34"/>
          <p:cNvSpPr/>
          <p:nvPr/>
        </p:nvSpPr>
        <p:spPr>
          <a:xfrm>
            <a:off x="3419280" y="1226520"/>
            <a:ext cx="1980720" cy="609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35"/>
          <p:cNvSpPr/>
          <p:nvPr/>
        </p:nvSpPr>
        <p:spPr>
          <a:xfrm>
            <a:off x="35082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36"/>
          <p:cNvSpPr/>
          <p:nvPr/>
        </p:nvSpPr>
        <p:spPr>
          <a:xfrm>
            <a:off x="37368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37"/>
          <p:cNvSpPr/>
          <p:nvPr/>
        </p:nvSpPr>
        <p:spPr>
          <a:xfrm>
            <a:off x="39528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38"/>
          <p:cNvSpPr/>
          <p:nvPr/>
        </p:nvSpPr>
        <p:spPr>
          <a:xfrm>
            <a:off x="41814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39"/>
          <p:cNvSpPr/>
          <p:nvPr/>
        </p:nvSpPr>
        <p:spPr>
          <a:xfrm>
            <a:off x="44100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40"/>
          <p:cNvSpPr/>
          <p:nvPr/>
        </p:nvSpPr>
        <p:spPr>
          <a:xfrm>
            <a:off x="463860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41"/>
          <p:cNvSpPr/>
          <p:nvPr/>
        </p:nvSpPr>
        <p:spPr>
          <a:xfrm>
            <a:off x="485424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42"/>
          <p:cNvSpPr/>
          <p:nvPr/>
        </p:nvSpPr>
        <p:spPr>
          <a:xfrm>
            <a:off x="5082840" y="1575000"/>
            <a:ext cx="151920" cy="15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43"/>
          <p:cNvSpPr/>
          <p:nvPr/>
        </p:nvSpPr>
        <p:spPr>
          <a:xfrm>
            <a:off x="2159280" y="3563280"/>
            <a:ext cx="210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3240" cy="6127560"/>
          </a:xfrm>
          <a:prstGeom prst="rect">
            <a:avLst/>
          </a:prstGeom>
          <a:ln w="9360">
            <a:noFill/>
          </a:ln>
        </p:spPr>
      </p:pic>
      <p:sp>
        <p:nvSpPr>
          <p:cNvPr id="451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0B17AD9-0FAA-4834-81B2-16C11BD469DB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8</a:t>
            </a:fld>
            <a:endParaRPr lang="en-IN" sz="1100" b="0" strike="noStrike" spc="-1">
              <a:latin typeface="Times New Roman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0" y="7391520"/>
            <a:ext cx="14630040" cy="83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"/>
          <p:cNvSpPr/>
          <p:nvPr/>
        </p:nvSpPr>
        <p:spPr>
          <a:xfrm>
            <a:off x="3983400" y="4501800"/>
            <a:ext cx="1101960" cy="106632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4"/>
          <p:cNvSpPr/>
          <p:nvPr/>
        </p:nvSpPr>
        <p:spPr>
          <a:xfrm>
            <a:off x="3733920" y="1282320"/>
            <a:ext cx="34776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5"/>
          <p:cNvSpPr/>
          <p:nvPr/>
        </p:nvSpPr>
        <p:spPr>
          <a:xfrm>
            <a:off x="3035160" y="495288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6"/>
          <p:cNvSpPr/>
          <p:nvPr/>
        </p:nvSpPr>
        <p:spPr>
          <a:xfrm>
            <a:off x="4513320" y="610920"/>
            <a:ext cx="1079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7" name="CustomShape 7"/>
          <p:cNvSpPr/>
          <p:nvPr/>
        </p:nvSpPr>
        <p:spPr>
          <a:xfrm>
            <a:off x="2887920" y="675720"/>
            <a:ext cx="1060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8" name="CustomShape 8"/>
          <p:cNvSpPr/>
          <p:nvPr/>
        </p:nvSpPr>
        <p:spPr>
          <a:xfrm>
            <a:off x="1679400" y="4573440"/>
            <a:ext cx="13219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 MODE SW2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9" name="CustomShape 9"/>
          <p:cNvSpPr/>
          <p:nvPr/>
        </p:nvSpPr>
        <p:spPr>
          <a:xfrm flipH="1">
            <a:off x="6274800" y="1349640"/>
            <a:ext cx="277920" cy="4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10"/>
          <p:cNvSpPr/>
          <p:nvPr/>
        </p:nvSpPr>
        <p:spPr>
          <a:xfrm>
            <a:off x="6141600" y="488160"/>
            <a:ext cx="1127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61" name="CustomShape 11"/>
          <p:cNvSpPr/>
          <p:nvPr/>
        </p:nvSpPr>
        <p:spPr>
          <a:xfrm flipH="1">
            <a:off x="4916520" y="1279440"/>
            <a:ext cx="127440" cy="53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2"/>
          <p:cNvSpPr/>
          <p:nvPr/>
        </p:nvSpPr>
        <p:spPr>
          <a:xfrm>
            <a:off x="3983400" y="5643720"/>
            <a:ext cx="1101960" cy="106632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3"/>
          <p:cNvSpPr/>
          <p:nvPr/>
        </p:nvSpPr>
        <p:spPr>
          <a:xfrm>
            <a:off x="1679400" y="5740200"/>
            <a:ext cx="1378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BOOT MODE SW3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64" name="CustomShape 14"/>
          <p:cNvSpPr/>
          <p:nvPr/>
        </p:nvSpPr>
        <p:spPr>
          <a:xfrm>
            <a:off x="3001680" y="617220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5608440" y="7799040"/>
            <a:ext cx="3413520" cy="247320"/>
          </a:xfrm>
          <a:prstGeom prst="rect">
            <a:avLst/>
          </a:prstGeom>
          <a:noFill/>
          <a:ln w="9360">
            <a:noFill/>
          </a:ln>
        </p:spPr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41CB898-0C75-40CC-9F03-8FDCDC016EAF}" type="slidenum">
              <a:rPr lang="en-IN" sz="1100" b="0" strike="noStrike" spc="-1">
                <a:solidFill>
                  <a:srgbClr val="000000"/>
                </a:solidFill>
                <a:latin typeface="Arial"/>
              </a:rPr>
              <a:t>9</a:t>
            </a:fld>
            <a:endParaRPr lang="en-IN" sz="1100" b="0" strike="noStrike" spc="-1">
              <a:latin typeface="Times New Roman"/>
            </a:endParaRPr>
          </a:p>
        </p:txBody>
      </p:sp>
      <p:pic>
        <p:nvPicPr>
          <p:cNvPr id="466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3720" y="75960"/>
            <a:ext cx="2590560" cy="4114440"/>
          </a:xfrm>
          <a:prstGeom prst="rect">
            <a:avLst/>
          </a:prstGeom>
          <a:ln>
            <a:noFill/>
          </a:ln>
        </p:spPr>
      </p:pic>
      <p:grpSp>
        <p:nvGrpSpPr>
          <p:cNvPr id="467" name="Group 2"/>
          <p:cNvGrpSpPr/>
          <p:nvPr/>
        </p:nvGrpSpPr>
        <p:grpSpPr>
          <a:xfrm>
            <a:off x="3642480" y="1828800"/>
            <a:ext cx="1676160" cy="456840"/>
            <a:chOff x="3642480" y="1828800"/>
            <a:chExt cx="1676160" cy="456840"/>
          </a:xfrm>
        </p:grpSpPr>
        <p:sp>
          <p:nvSpPr>
            <p:cNvPr id="468" name="CustomShape 3"/>
            <p:cNvSpPr/>
            <p:nvPr/>
          </p:nvSpPr>
          <p:spPr>
            <a:xfrm>
              <a:off x="3642480" y="182880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69" name="CustomShape 4"/>
            <p:cNvSpPr/>
            <p:nvPr/>
          </p:nvSpPr>
          <p:spPr>
            <a:xfrm>
              <a:off x="51055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CustomShape 5"/>
            <p:cNvSpPr/>
            <p:nvPr/>
          </p:nvSpPr>
          <p:spPr>
            <a:xfrm>
              <a:off x="489204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1" name="CustomShape 6"/>
            <p:cNvSpPr/>
            <p:nvPr/>
          </p:nvSpPr>
          <p:spPr>
            <a:xfrm>
              <a:off x="468612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7"/>
            <p:cNvSpPr/>
            <p:nvPr/>
          </p:nvSpPr>
          <p:spPr>
            <a:xfrm>
              <a:off x="446904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3" name="CustomShape 8"/>
            <p:cNvSpPr/>
            <p:nvPr/>
          </p:nvSpPr>
          <p:spPr>
            <a:xfrm>
              <a:off x="42577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4" name="CustomShape 9"/>
            <p:cNvSpPr/>
            <p:nvPr/>
          </p:nvSpPr>
          <p:spPr>
            <a:xfrm>
              <a:off x="405000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10"/>
            <p:cNvSpPr/>
            <p:nvPr/>
          </p:nvSpPr>
          <p:spPr>
            <a:xfrm>
              <a:off x="387000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11"/>
            <p:cNvSpPr/>
            <p:nvPr/>
          </p:nvSpPr>
          <p:spPr>
            <a:xfrm>
              <a:off x="368424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77" name="Group 12"/>
          <p:cNvGrpSpPr/>
          <p:nvPr/>
        </p:nvGrpSpPr>
        <p:grpSpPr>
          <a:xfrm>
            <a:off x="1703160" y="1828800"/>
            <a:ext cx="1676160" cy="456840"/>
            <a:chOff x="1703160" y="1828800"/>
            <a:chExt cx="1676160" cy="456840"/>
          </a:xfrm>
        </p:grpSpPr>
        <p:sp>
          <p:nvSpPr>
            <p:cNvPr id="478" name="CustomShape 13"/>
            <p:cNvSpPr/>
            <p:nvPr/>
          </p:nvSpPr>
          <p:spPr>
            <a:xfrm>
              <a:off x="1703160" y="182880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79" name="CustomShape 14"/>
            <p:cNvSpPr/>
            <p:nvPr/>
          </p:nvSpPr>
          <p:spPr>
            <a:xfrm>
              <a:off x="316548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15"/>
            <p:cNvSpPr/>
            <p:nvPr/>
          </p:nvSpPr>
          <p:spPr>
            <a:xfrm>
              <a:off x="297864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6"/>
            <p:cNvSpPr/>
            <p:nvPr/>
          </p:nvSpPr>
          <p:spPr>
            <a:xfrm>
              <a:off x="274644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7"/>
            <p:cNvSpPr/>
            <p:nvPr/>
          </p:nvSpPr>
          <p:spPr>
            <a:xfrm>
              <a:off x="2529720" y="190512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18"/>
            <p:cNvSpPr/>
            <p:nvPr/>
          </p:nvSpPr>
          <p:spPr>
            <a:xfrm>
              <a:off x="231840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19"/>
            <p:cNvSpPr/>
            <p:nvPr/>
          </p:nvSpPr>
          <p:spPr>
            <a:xfrm>
              <a:off x="211068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20"/>
            <p:cNvSpPr/>
            <p:nvPr/>
          </p:nvSpPr>
          <p:spPr>
            <a:xfrm>
              <a:off x="193068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21"/>
            <p:cNvSpPr/>
            <p:nvPr/>
          </p:nvSpPr>
          <p:spPr>
            <a:xfrm>
              <a:off x="1744920" y="205740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7" name="Group 22"/>
          <p:cNvGrpSpPr/>
          <p:nvPr/>
        </p:nvGrpSpPr>
        <p:grpSpPr>
          <a:xfrm>
            <a:off x="1336680" y="3505320"/>
            <a:ext cx="4198680" cy="1087200"/>
            <a:chOff x="1336680" y="3505320"/>
            <a:chExt cx="4198680" cy="1087200"/>
          </a:xfrm>
        </p:grpSpPr>
        <p:sp>
          <p:nvSpPr>
            <p:cNvPr id="488" name="CustomShape 23"/>
            <p:cNvSpPr/>
            <p:nvPr/>
          </p:nvSpPr>
          <p:spPr>
            <a:xfrm>
              <a:off x="3554640" y="350532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89" name="CustomShape 24"/>
            <p:cNvSpPr/>
            <p:nvPr/>
          </p:nvSpPr>
          <p:spPr>
            <a:xfrm>
              <a:off x="1336680" y="352728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0" name="CustomShape 25"/>
            <p:cNvSpPr/>
            <p:nvPr/>
          </p:nvSpPr>
          <p:spPr>
            <a:xfrm>
              <a:off x="2405160" y="4227840"/>
              <a:ext cx="2253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491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6960" y="72360"/>
            <a:ext cx="2590560" cy="4114440"/>
          </a:xfrm>
          <a:prstGeom prst="rect">
            <a:avLst/>
          </a:prstGeom>
          <a:ln>
            <a:noFill/>
          </a:ln>
        </p:spPr>
      </p:pic>
      <p:grpSp>
        <p:nvGrpSpPr>
          <p:cNvPr id="492" name="Group 26"/>
          <p:cNvGrpSpPr/>
          <p:nvPr/>
        </p:nvGrpSpPr>
        <p:grpSpPr>
          <a:xfrm>
            <a:off x="10009800" y="1824840"/>
            <a:ext cx="1676160" cy="456840"/>
            <a:chOff x="10009800" y="1824840"/>
            <a:chExt cx="1676160" cy="456840"/>
          </a:xfrm>
        </p:grpSpPr>
        <p:sp>
          <p:nvSpPr>
            <p:cNvPr id="493" name="CustomShape 27"/>
            <p:cNvSpPr/>
            <p:nvPr/>
          </p:nvSpPr>
          <p:spPr>
            <a:xfrm>
              <a:off x="10009800" y="182484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4" name="CustomShape 28"/>
            <p:cNvSpPr/>
            <p:nvPr/>
          </p:nvSpPr>
          <p:spPr>
            <a:xfrm>
              <a:off x="11472840" y="19011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CustomShape 29"/>
            <p:cNvSpPr/>
            <p:nvPr/>
          </p:nvSpPr>
          <p:spPr>
            <a:xfrm>
              <a:off x="11259360" y="19011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6" name="CustomShape 30"/>
            <p:cNvSpPr/>
            <p:nvPr/>
          </p:nvSpPr>
          <p:spPr>
            <a:xfrm>
              <a:off x="1105380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31"/>
            <p:cNvSpPr/>
            <p:nvPr/>
          </p:nvSpPr>
          <p:spPr>
            <a:xfrm>
              <a:off x="1085940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32"/>
            <p:cNvSpPr/>
            <p:nvPr/>
          </p:nvSpPr>
          <p:spPr>
            <a:xfrm>
              <a:off x="10625040" y="19011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33"/>
            <p:cNvSpPr/>
            <p:nvPr/>
          </p:nvSpPr>
          <p:spPr>
            <a:xfrm>
              <a:off x="10417320" y="19011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34"/>
            <p:cNvSpPr/>
            <p:nvPr/>
          </p:nvSpPr>
          <p:spPr>
            <a:xfrm>
              <a:off x="10213560" y="190116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35"/>
            <p:cNvSpPr/>
            <p:nvPr/>
          </p:nvSpPr>
          <p:spPr>
            <a:xfrm>
              <a:off x="1005156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2" name="Group 36"/>
          <p:cNvGrpSpPr/>
          <p:nvPr/>
        </p:nvGrpSpPr>
        <p:grpSpPr>
          <a:xfrm>
            <a:off x="8032320" y="1824840"/>
            <a:ext cx="1676160" cy="456840"/>
            <a:chOff x="8032320" y="1824840"/>
            <a:chExt cx="1676160" cy="456840"/>
          </a:xfrm>
        </p:grpSpPr>
        <p:sp>
          <p:nvSpPr>
            <p:cNvPr id="503" name="CustomShape 37"/>
            <p:cNvSpPr/>
            <p:nvPr/>
          </p:nvSpPr>
          <p:spPr>
            <a:xfrm>
              <a:off x="8032320" y="1824840"/>
              <a:ext cx="1676160" cy="456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4" name="CustomShape 38"/>
            <p:cNvSpPr/>
            <p:nvPr/>
          </p:nvSpPr>
          <p:spPr>
            <a:xfrm>
              <a:off x="9505800" y="20498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9"/>
            <p:cNvSpPr/>
            <p:nvPr/>
          </p:nvSpPr>
          <p:spPr>
            <a:xfrm>
              <a:off x="9306360" y="18860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40"/>
            <p:cNvSpPr/>
            <p:nvPr/>
          </p:nvSpPr>
          <p:spPr>
            <a:xfrm>
              <a:off x="9073440" y="20498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41"/>
            <p:cNvSpPr/>
            <p:nvPr/>
          </p:nvSpPr>
          <p:spPr>
            <a:xfrm>
              <a:off x="8858160" y="20498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42"/>
            <p:cNvSpPr/>
            <p:nvPr/>
          </p:nvSpPr>
          <p:spPr>
            <a:xfrm>
              <a:off x="8647920" y="20498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43"/>
            <p:cNvSpPr/>
            <p:nvPr/>
          </p:nvSpPr>
          <p:spPr>
            <a:xfrm>
              <a:off x="8463960" y="20498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44"/>
            <p:cNvSpPr/>
            <p:nvPr/>
          </p:nvSpPr>
          <p:spPr>
            <a:xfrm>
              <a:off x="826020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45"/>
            <p:cNvSpPr/>
            <p:nvPr/>
          </p:nvSpPr>
          <p:spPr>
            <a:xfrm>
              <a:off x="8074440" y="2053440"/>
              <a:ext cx="151920" cy="15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2" name="Group 46"/>
          <p:cNvGrpSpPr/>
          <p:nvPr/>
        </p:nvGrpSpPr>
        <p:grpSpPr>
          <a:xfrm>
            <a:off x="7680600" y="3515760"/>
            <a:ext cx="4198680" cy="1087200"/>
            <a:chOff x="7680600" y="3515760"/>
            <a:chExt cx="4198680" cy="1087200"/>
          </a:xfrm>
        </p:grpSpPr>
        <p:sp>
          <p:nvSpPr>
            <p:cNvPr id="513" name="CustomShape 47"/>
            <p:cNvSpPr/>
            <p:nvPr/>
          </p:nvSpPr>
          <p:spPr>
            <a:xfrm>
              <a:off x="9898560" y="351576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4" name="CustomShape 48"/>
            <p:cNvSpPr/>
            <p:nvPr/>
          </p:nvSpPr>
          <p:spPr>
            <a:xfrm>
              <a:off x="7680600" y="3537720"/>
              <a:ext cx="19807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5" name="CustomShape 49"/>
            <p:cNvSpPr/>
            <p:nvPr/>
          </p:nvSpPr>
          <p:spPr>
            <a:xfrm>
              <a:off x="8748000" y="4238280"/>
              <a:ext cx="21866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14823</TotalTime>
  <Words>2201</Words>
  <Application>Microsoft Office PowerPoint</Application>
  <PresentationFormat>Custom</PresentationFormat>
  <Paragraphs>837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Consolas</vt:lpstr>
      <vt:lpstr>DejaVu Sans</vt:lpstr>
      <vt:lpstr>Franklin Gothic Book</vt:lpstr>
      <vt:lpstr>JetBrains Mono</vt:lpstr>
      <vt:lpstr>Monaco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Krishnamoorthy, Venkatesan</cp:lastModifiedBy>
  <cp:revision>2192</cp:revision>
  <dcterms:created xsi:type="dcterms:W3CDTF">2016-05-17T23:12:28Z</dcterms:created>
  <dcterms:modified xsi:type="dcterms:W3CDTF">2023-07-08T08:08:36Z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49</vt:i4>
  </property>
  <property fmtid="{D5CDD505-2E9C-101B-9397-08002B2CF9AE}" pid="14" name="category">
    <vt:lpwstr>K3</vt:lpwstr>
  </property>
</Properties>
</file>